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6" r:id="rId5"/>
    <p:sldId id="257" r:id="rId6"/>
    <p:sldId id="268" r:id="rId7"/>
    <p:sldId id="259" r:id="rId8"/>
    <p:sldId id="260" r:id="rId9"/>
    <p:sldId id="269" r:id="rId10"/>
    <p:sldId id="270" r:id="rId11"/>
    <p:sldId id="262" r:id="rId12"/>
    <p:sldId id="265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91" autoAdjust="0"/>
  </p:normalViewPr>
  <p:slideViewPr>
    <p:cSldViewPr>
      <p:cViewPr varScale="1">
        <p:scale>
          <a:sx n="48" d="100"/>
          <a:sy n="48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D30B5-5293-49F4-96E5-7828A60C90F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AE24-DACC-4C24-8671-06FE52624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6D7F73-E1CB-4CD7-BBD1-15A0A8047BCF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97C2-5FC6-42BE-994B-27EE4A23E84F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B7E6-79EF-452E-B711-DF1A0F88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y Sisters\AppData\Local\Microsoft\Windows\Temporary Internet Files\Content.IE5\7JP5A1NF\music_background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3715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Bradley Hand ITC" pitchFamily="66" charset="0"/>
              </a:rPr>
              <a:t>CHILDREN’S OPENING</a:t>
            </a:r>
            <a:endParaRPr lang="en-US" sz="5400" b="1" dirty="0">
              <a:solidFill>
                <a:srgbClr val="002060"/>
              </a:solidFill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4384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JANUARY 4, 2015</a:t>
            </a:r>
            <a:endParaRPr lang="en-US" b="1" dirty="0">
              <a:solidFill>
                <a:srgbClr val="002060"/>
              </a:solidFill>
              <a:latin typeface="Bradley Hand ITC" pitchFamily="66" charset="0"/>
            </a:endParaRPr>
          </a:p>
        </p:txBody>
      </p:sp>
      <p:pic>
        <p:nvPicPr>
          <p:cNvPr id="7" name="Picture 6" descr="six-kids-9567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648200"/>
            <a:ext cx="6292312" cy="1856232"/>
          </a:xfrm>
          <a:prstGeom prst="rect">
            <a:avLst/>
          </a:prstGeom>
        </p:spPr>
      </p:pic>
      <p:pic>
        <p:nvPicPr>
          <p:cNvPr id="6" name="Picture 5" descr="imagesWP399PG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7" y="2590800"/>
            <a:ext cx="2143125" cy="190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WHY SHOULD WE BE THANKFUL?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NEW TESTAMENT</a:t>
            </a:r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The Lord Jesus was also one who gave thanks. </a:t>
            </a:r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Paul was always giving thanks . </a:t>
            </a:r>
            <a:endParaRPr lang="en-US" sz="4000" b="1" dirty="0" smtClean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Matthew 11:25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John 11:41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Romans 1:8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Romans 6:17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 Corinthians 1:4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 Corinthians 1:14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 Corinthians 14:18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1Timothy 1:12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 Timothy 1:3</a:t>
            </a: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ve-than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6782" y="0"/>
            <a:ext cx="9230782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Box 1"/>
          <p:cNvSpPr txBox="1">
            <a:spLocks noChangeArrowheads="1"/>
          </p:cNvSpPr>
          <p:nvPr/>
        </p:nvSpPr>
        <p:spPr bwMode="auto">
          <a:xfrm>
            <a:off x="152400" y="8382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Peter and John went to pray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And met a lame man on the way</a:t>
            </a:r>
          </a:p>
          <a:p>
            <a:r>
              <a:rPr lang="en-US" sz="2800" dirty="0">
                <a:solidFill>
                  <a:srgbClr val="0070C0"/>
                </a:solidFill>
              </a:rPr>
              <a:t>He asked for alms and held out his palms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And this is what Peter did say: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Silver and Gold have I none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But such as I have give I thee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In the name of Jesus Christ of Nazareth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Rise up and walk!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And he went walking and leaping and praising God!</a:t>
            </a:r>
          </a:p>
          <a:p>
            <a:r>
              <a:rPr lang="en-US" sz="2800" dirty="0">
                <a:solidFill>
                  <a:srgbClr val="0070C0"/>
                </a:solidFill>
              </a:rPr>
              <a:t>Walking and leaping and praising God!</a:t>
            </a:r>
          </a:p>
          <a:p>
            <a:r>
              <a:rPr lang="en-US" sz="2800" dirty="0">
                <a:solidFill>
                  <a:srgbClr val="0070C0"/>
                </a:solidFill>
              </a:rPr>
              <a:t>In the name of Jesus Christ of Nazareth rise up and walk!</a:t>
            </a:r>
          </a:p>
        </p:txBody>
      </p:sp>
      <p:sp>
        <p:nvSpPr>
          <p:cNvPr id="100354" name="TextBox 2"/>
          <p:cNvSpPr txBox="1">
            <a:spLocks noChangeArrowheads="1"/>
          </p:cNvSpPr>
          <p:nvPr/>
        </p:nvSpPr>
        <p:spPr bwMode="auto">
          <a:xfrm>
            <a:off x="762000" y="1524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Acts </a:t>
            </a:r>
            <a:r>
              <a:rPr lang="en-US" sz="4000" b="1" dirty="0" smtClean="0">
                <a:solidFill>
                  <a:srgbClr val="0070C0"/>
                </a:solidFill>
              </a:rPr>
              <a:t>3: 1-9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077" name="Picture 5" descr="C:\Users\Uy Sisters\AppData\Local\Microsoft\Windows\Temporary Internet Files\Content.IE5\ZYHONLK1\medium-stickman-figure-running-166.6-11588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618407" cy="1828800"/>
          </a:xfrm>
          <a:prstGeom prst="rect">
            <a:avLst/>
          </a:prstGeom>
          <a:noFill/>
        </p:spPr>
      </p:pic>
      <p:pic>
        <p:nvPicPr>
          <p:cNvPr id="3079" name="Picture 7" descr="C:\Users\Uy Sisters\AppData\Local\Microsoft\Windows\Temporary Internet Files\Content.IE5\7JP5A1NF\thumb-stick-man-dancing-66.6-1160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91000"/>
            <a:ext cx="1355265" cy="1660200"/>
          </a:xfrm>
          <a:prstGeom prst="rect">
            <a:avLst/>
          </a:prstGeom>
          <a:noFill/>
        </p:spPr>
      </p:pic>
      <p:pic>
        <p:nvPicPr>
          <p:cNvPr id="3081" name="Picture 9" descr="C:\Users\Uy Sisters\AppData\Local\Microsoft\Windows\Temporary Internet Files\Content.IE5\7JP5A1NF\stickman-waving-and-happy-11584-lar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1600200" cy="196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ppyPeopleThankfu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4195482" cy="3733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If we are a thankful person, we will be a happy person.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We will feel good inside and feel good about ourselves and our environment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herby_2012-11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743200"/>
            <a:ext cx="3429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ARE YOU THANKFUL FOR?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thanks-red-heart-29028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345737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MEMORY VERSE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 CHRONICLES 16:8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GIVE THANKS TO JEHOVAH; CALL UPON HIS NAME; MAKE </a:t>
            </a:r>
            <a:r>
              <a:rPr lang="en-US" b="1" smtClean="0">
                <a:solidFill>
                  <a:srgbClr val="002060"/>
                </a:solidFill>
              </a:rPr>
              <a:t>KNOWN </a:t>
            </a:r>
            <a:r>
              <a:rPr lang="en-US" b="1" smtClean="0">
                <a:solidFill>
                  <a:srgbClr val="002060"/>
                </a:solidFill>
              </a:rPr>
              <a:t>HIS </a:t>
            </a:r>
            <a:r>
              <a:rPr lang="en-US" b="1" dirty="0" smtClean="0">
                <a:solidFill>
                  <a:srgbClr val="002060"/>
                </a:solidFill>
              </a:rPr>
              <a:t>DEEDS AMONG THE PEOPLES.</a:t>
            </a:r>
          </a:p>
          <a:p>
            <a:pPr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something-to-be-thankful-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191000"/>
            <a:ext cx="363739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PRAISE HIM, PRAISE HIM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ALL YE LITTLE CHILDREN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GOD IS LOVE! (2x)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(REPEAT)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Change Praise to Thank, Love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9" name="Picture 5" descr="C:\Users\Uy Sisters\AppData\Local\Microsoft\Windows\Temporary Internet Files\Content.IE5\7JP5A1NF\122966706_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2362200" cy="2286000"/>
          </a:xfrm>
          <a:prstGeom prst="rect">
            <a:avLst/>
          </a:prstGeom>
          <a:noFill/>
        </p:spPr>
      </p:pic>
      <p:pic>
        <p:nvPicPr>
          <p:cNvPr id="1032" name="Picture 8" descr="C:\Users\Uy Sisters\AppData\Local\Microsoft\Windows\Temporary Internet Files\Content.IE5\ZYHONLK1\thank_yo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19600"/>
            <a:ext cx="2381250" cy="2286000"/>
          </a:xfrm>
          <a:prstGeom prst="rect">
            <a:avLst/>
          </a:prstGeom>
          <a:noFill/>
        </p:spPr>
      </p:pic>
      <p:pic>
        <p:nvPicPr>
          <p:cNvPr id="1033" name="Picture 9" descr="C:\Users\Uy Sisters\AppData\Local\Microsoft\Windows\Temporary Internet Files\Content.IE5\7JP5A1NF\praise_Go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19600"/>
            <a:ext cx="2981325" cy="218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Uy Sisters\AppData\Local\Microsoft\Windows\Temporary Internet Files\Content.IE5\I27L2VDS\7089946381_859969d8f1_z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9951854"/>
          </a:xfrm>
          <a:prstGeom prst="rect">
            <a:avLst/>
          </a:prstGeom>
          <a:noFill/>
        </p:spPr>
      </p:pic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74638"/>
            <a:ext cx="5105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This Is The Day!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pPr marL="609600" indent="-609600" algn="r">
              <a:buFont typeface="Wingdings" pitchFamily="2" charset="2"/>
              <a:buNone/>
            </a:pPr>
            <a:r>
              <a:rPr lang="en-US" b="1" dirty="0">
                <a:solidFill>
                  <a:srgbClr val="1E1B18"/>
                </a:solidFill>
              </a:rPr>
              <a:t>This is the day (2X).</a:t>
            </a:r>
          </a:p>
          <a:p>
            <a:pPr marL="609600" indent="-609600" algn="r">
              <a:buFont typeface="Wingdings" pitchFamily="2" charset="2"/>
              <a:buNone/>
            </a:pPr>
            <a:r>
              <a:rPr lang="en-US" b="1" dirty="0">
                <a:solidFill>
                  <a:srgbClr val="1E1B18"/>
                </a:solidFill>
              </a:rPr>
              <a:t>That the Lord has made (2X).</a:t>
            </a:r>
          </a:p>
          <a:p>
            <a:pPr marL="609600" indent="-609600" algn="r">
              <a:buFont typeface="Wingdings" pitchFamily="2" charset="2"/>
              <a:buNone/>
            </a:pPr>
            <a:r>
              <a:rPr lang="en-US" b="1" dirty="0">
                <a:solidFill>
                  <a:srgbClr val="1E1B18"/>
                </a:solidFill>
              </a:rPr>
              <a:t>We will rejoice (2X).</a:t>
            </a:r>
          </a:p>
          <a:p>
            <a:pPr marL="609600" indent="-609600" algn="r">
              <a:buFont typeface="Wingdings" pitchFamily="2" charset="2"/>
              <a:buNone/>
            </a:pPr>
            <a:r>
              <a:rPr lang="en-US" b="1" dirty="0">
                <a:solidFill>
                  <a:srgbClr val="1E1B18"/>
                </a:solidFill>
              </a:rPr>
              <a:t>And be glad in it (2X).</a:t>
            </a:r>
          </a:p>
          <a:p>
            <a:pPr marL="609600" indent="-609600" algn="r">
              <a:buFont typeface="Wingdings" pitchFamily="2" charset="2"/>
              <a:buNone/>
            </a:pPr>
            <a:r>
              <a:rPr lang="en-US" b="1" dirty="0">
                <a:solidFill>
                  <a:srgbClr val="1E1B18"/>
                </a:solidFill>
              </a:rPr>
              <a:t>This is the day that the Lord has made.</a:t>
            </a:r>
          </a:p>
          <a:p>
            <a:pPr marL="609600" indent="-609600" algn="r">
              <a:buFont typeface="Wingdings" pitchFamily="2" charset="2"/>
              <a:buNone/>
            </a:pPr>
            <a:r>
              <a:rPr lang="en-US" b="1" dirty="0">
                <a:solidFill>
                  <a:srgbClr val="1E1B18"/>
                </a:solidFill>
              </a:rPr>
              <a:t>We will rejoice and be glad in it!</a:t>
            </a:r>
          </a:p>
          <a:p>
            <a:pPr marL="609600" indent="-609600" algn="r">
              <a:buFont typeface="Wingdings" pitchFamily="2" charset="2"/>
              <a:buNone/>
            </a:pPr>
            <a:r>
              <a:rPr lang="en-US" b="1" dirty="0">
                <a:solidFill>
                  <a:srgbClr val="1E1B18"/>
                </a:solidFill>
              </a:rPr>
              <a:t>This is the day(2X).</a:t>
            </a:r>
          </a:p>
          <a:p>
            <a:pPr marL="609600" indent="-609600" algn="r">
              <a:buFont typeface="Wingdings" pitchFamily="2" charset="2"/>
              <a:buNone/>
            </a:pPr>
            <a:r>
              <a:rPr lang="en-US" b="1" dirty="0">
                <a:solidFill>
                  <a:srgbClr val="1E1B18"/>
                </a:solidFill>
              </a:rPr>
              <a:t>That the Lord has made</a:t>
            </a:r>
            <a:r>
              <a:rPr lang="en-US" sz="2800" b="1" dirty="0">
                <a:solidFill>
                  <a:srgbClr val="1E1B18"/>
                </a:solidFill>
              </a:rPr>
              <a:t>. </a:t>
            </a:r>
          </a:p>
        </p:txBody>
      </p:sp>
      <p:pic>
        <p:nvPicPr>
          <p:cNvPr id="4" name="Picture 3" descr="group-happy-kids-thumb-up-sign-colorful-t-shirts-standing-together-isolated-white-38895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228600"/>
            <a:ext cx="311505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0"/>
            <a:ext cx="7239000" cy="5638800"/>
          </a:xfrm>
        </p:spPr>
        <p:txBody>
          <a:bodyPr>
            <a:normAutofit/>
          </a:bodyPr>
          <a:lstStyle/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/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  <a:ea typeface="BatangChe" pitchFamily="49" charset="-127"/>
              </a:rPr>
              <a:t>Jesus Loves the Children just like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C00000"/>
                </a:solidFill>
                <a:ea typeface="BatangChe" pitchFamily="49" charset="-127"/>
              </a:rPr>
              <a:t>Me, Me, Me</a:t>
            </a:r>
            <a:r>
              <a:rPr lang="en-US" sz="2800" b="1" dirty="0" smtClean="0">
                <a:solidFill>
                  <a:srgbClr val="663300"/>
                </a:solidFill>
                <a:ea typeface="BatangChe" pitchFamily="49" charset="-127"/>
              </a:rPr>
              <a:t>( change )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C00000"/>
                </a:solidFill>
                <a:ea typeface="BatangChe" pitchFamily="49" charset="-127"/>
              </a:rPr>
              <a:t>Jesus Loves the Children just like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C00000"/>
                </a:solidFill>
                <a:ea typeface="BatangChe" pitchFamily="49" charset="-127"/>
              </a:rPr>
              <a:t>Me, Me, Me </a:t>
            </a:r>
            <a:r>
              <a:rPr lang="en-US" sz="2800" b="1" dirty="0" smtClean="0">
                <a:solidFill>
                  <a:srgbClr val="663300"/>
                </a:solidFill>
                <a:ea typeface="BatangChe" pitchFamily="49" charset="-127"/>
              </a:rPr>
              <a:t>( change )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C00000"/>
                </a:solidFill>
                <a:ea typeface="BatangChe" pitchFamily="49" charset="-127"/>
              </a:rPr>
              <a:t>Children just like me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C00000"/>
                </a:solidFill>
                <a:ea typeface="BatangChe" pitchFamily="49" charset="-127"/>
              </a:rPr>
              <a:t>Sat upon His Knee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C00000"/>
                </a:solidFill>
                <a:ea typeface="BatangChe" pitchFamily="49" charset="-127"/>
              </a:rPr>
              <a:t>Jesus Loves the Children just like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C00000"/>
                </a:solidFill>
                <a:ea typeface="BatangChe" pitchFamily="49" charset="-127"/>
              </a:rPr>
              <a:t>Me, Me, Me </a:t>
            </a:r>
            <a:r>
              <a:rPr lang="en-US" sz="2800" b="1" dirty="0" smtClean="0">
                <a:solidFill>
                  <a:srgbClr val="663300"/>
                </a:solidFill>
                <a:ea typeface="BatangChe" pitchFamily="49" charset="-127"/>
              </a:rPr>
              <a:t>( change )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endParaRPr lang="en-US" sz="2800" b="1" dirty="0" smtClean="0">
              <a:solidFill>
                <a:srgbClr val="C00000"/>
              </a:solidFill>
              <a:ea typeface="BatangChe" pitchFamily="49" charset="-127"/>
            </a:endParaRP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663300"/>
                </a:solidFill>
                <a:ea typeface="BatangChe" pitchFamily="49" charset="-127"/>
              </a:rPr>
              <a:t>1.Me 2.You 3.Him and Her</a:t>
            </a: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endParaRPr lang="en-US" sz="2800" b="1" dirty="0" smtClean="0">
              <a:solidFill>
                <a:srgbClr val="663300"/>
              </a:solidFill>
              <a:ea typeface="BatangChe" pitchFamily="49" charset="-127"/>
            </a:endParaRP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endParaRPr lang="en-US" sz="2800" b="1" dirty="0" smtClean="0">
              <a:solidFill>
                <a:srgbClr val="C00000"/>
              </a:solidFill>
              <a:ea typeface="BatangChe" pitchFamily="49" charset="-127"/>
            </a:endParaRPr>
          </a:p>
          <a:p>
            <a:pPr marL="692150" indent="-609600" algn="ctr">
              <a:lnSpc>
                <a:spcPct val="90000"/>
              </a:lnSpc>
              <a:buFont typeface="Wingdings 2" pitchFamily="18" charset="2"/>
              <a:buNone/>
            </a:pPr>
            <a:endParaRPr lang="en-US" sz="2800" b="1" dirty="0" smtClean="0">
              <a:solidFill>
                <a:srgbClr val="C00000"/>
              </a:solidFill>
              <a:ea typeface="BatangChe" pitchFamily="49" charset="-127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2438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5000"/>
            <a:ext cx="2438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715000"/>
            <a:ext cx="2438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715000"/>
            <a:ext cx="2438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James 1:21b-22a; Matthew 7:24-25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4344988" cy="528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Part One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Receive with meekness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The word implanted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Which can save your souls,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With meekness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The implanted word! (Repeat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1" y="2590800"/>
            <a:ext cx="4495799" cy="3962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Part Two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Hear my words and do them,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Like a wise man who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Builds his house upon a rock,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It won’t fall down! (repeat)</a:t>
            </a:r>
          </a:p>
          <a:p>
            <a:pPr>
              <a:buNone/>
            </a:pP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5" name="Picture 7" descr="C:\Users\Uy Sisters\AppData\Local\Microsoft\Windows\Temporary Internet Files\Content.IE5\ZYHONLK1\7003794764_481d6df8cf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3987800" cy="2660610"/>
          </a:xfrm>
          <a:prstGeom prst="rect">
            <a:avLst/>
          </a:prstGeom>
          <a:noFill/>
        </p:spPr>
      </p:pic>
      <p:pic>
        <p:nvPicPr>
          <p:cNvPr id="2057" name="Picture 9" descr="C:\Users\Uy Sisters\AppData\Local\Microsoft\Windows\Temporary Internet Files\Content.IE5\ZYHONLK1\Holy_Spirit_Pers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724400"/>
            <a:ext cx="4057650" cy="2133600"/>
          </a:xfrm>
          <a:prstGeom prst="rect">
            <a:avLst/>
          </a:prstGeom>
          <a:noFill/>
        </p:spPr>
      </p:pic>
      <p:pic>
        <p:nvPicPr>
          <p:cNvPr id="2051" name="Picture 3" descr="C:\Users\Uy Sisters\AppData\Local\Microsoft\Windows\Temporary Internet Files\Content.IE5\I27L2VDS\gods_word_1_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0"/>
            <a:ext cx="1524000" cy="1181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PSALM 119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648200" cy="6248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Psalm 119 declares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How precious is God’s word!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Forever settled in the </a:t>
            </a:r>
            <a:r>
              <a:rPr lang="en-US" b="1" dirty="0" err="1" smtClean="0">
                <a:solidFill>
                  <a:srgbClr val="002060"/>
                </a:solidFill>
              </a:rPr>
              <a:t>heav’ns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(89),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Oh, how I love Your word </a:t>
            </a:r>
            <a:r>
              <a:rPr lang="en-US" b="1" i="1" dirty="0" smtClean="0">
                <a:solidFill>
                  <a:srgbClr val="002060"/>
                </a:solidFill>
              </a:rPr>
              <a:t>(97).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Lord, how I love Your word,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More than gold, yes, much fine gold </a:t>
            </a:r>
            <a:r>
              <a:rPr lang="en-US" b="1" i="1" dirty="0" smtClean="0">
                <a:solidFill>
                  <a:srgbClr val="002060"/>
                </a:solidFill>
              </a:rPr>
              <a:t>(127);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 joy at Your Word,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 have found great spoil </a:t>
            </a:r>
            <a:r>
              <a:rPr lang="en-US" b="1" i="1" dirty="0" smtClean="0">
                <a:solidFill>
                  <a:srgbClr val="002060"/>
                </a:solidFill>
              </a:rPr>
              <a:t>(162),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And delight in Your commands </a:t>
            </a:r>
            <a:r>
              <a:rPr lang="en-US" b="1" i="1" dirty="0" smtClean="0">
                <a:solidFill>
                  <a:srgbClr val="002060"/>
                </a:solidFill>
              </a:rPr>
              <a:t>(47).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II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My mouth is opened wide;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 pant, Lord, for Your Word </a:t>
            </a:r>
            <a:r>
              <a:rPr lang="en-US" b="1" i="1" dirty="0" smtClean="0">
                <a:solidFill>
                  <a:srgbClr val="002060"/>
                </a:solidFill>
              </a:rPr>
              <a:t>(131)!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Your statutes, Lord, are my delight,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And even my counselors </a:t>
            </a:r>
            <a:r>
              <a:rPr lang="en-US" b="1" i="1" dirty="0" smtClean="0">
                <a:solidFill>
                  <a:srgbClr val="002060"/>
                </a:solidFill>
              </a:rPr>
              <a:t>(24).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Your Word is very pure,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That is why I love it so </a:t>
            </a:r>
            <a:r>
              <a:rPr lang="en-US" b="1" i="1" dirty="0" smtClean="0">
                <a:solidFill>
                  <a:srgbClr val="002060"/>
                </a:solidFill>
              </a:rPr>
              <a:t>(140),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Your testimonies guide my feet </a:t>
            </a:r>
            <a:r>
              <a:rPr lang="en-US" b="1" i="1" dirty="0" smtClean="0">
                <a:solidFill>
                  <a:srgbClr val="002060"/>
                </a:solidFill>
              </a:rPr>
              <a:t>(59)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And teach me the way to go </a:t>
            </a:r>
            <a:r>
              <a:rPr lang="en-US" b="1" i="1" dirty="0" smtClean="0">
                <a:solidFill>
                  <a:srgbClr val="002060"/>
                </a:solidFill>
              </a:rPr>
              <a:t>(32a).</a:t>
            </a:r>
          </a:p>
          <a:p>
            <a:pPr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4953000" y="838200"/>
            <a:ext cx="3962400" cy="5287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III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Your word’s my lamp, my light </a:t>
            </a:r>
            <a:r>
              <a:rPr lang="en-US" b="1" i="1" dirty="0" smtClean="0">
                <a:solidFill>
                  <a:srgbClr val="002060"/>
                </a:solidFill>
              </a:rPr>
              <a:t>(105),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 have hidden in my heart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That I may not sin </a:t>
            </a:r>
            <a:r>
              <a:rPr lang="en-US" b="1" i="1" dirty="0" smtClean="0">
                <a:solidFill>
                  <a:srgbClr val="002060"/>
                </a:solidFill>
              </a:rPr>
              <a:t>(11),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I’ll cleanse my way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By taking heed to Your Word </a:t>
            </a:r>
            <a:r>
              <a:rPr lang="en-US" b="1" i="1" dirty="0" smtClean="0">
                <a:solidFill>
                  <a:srgbClr val="002060"/>
                </a:solidFill>
              </a:rPr>
              <a:t>(9).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Your statutes are my songs </a:t>
            </a:r>
            <a:r>
              <a:rPr lang="en-US" b="1" i="1" dirty="0" smtClean="0">
                <a:solidFill>
                  <a:srgbClr val="002060"/>
                </a:solidFill>
              </a:rPr>
              <a:t>(54),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And when I speak Your words,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 won’t be ashamed,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For I love Your Word </a:t>
            </a:r>
            <a:r>
              <a:rPr lang="en-US" b="1" i="1" dirty="0" smtClean="0">
                <a:solidFill>
                  <a:srgbClr val="002060"/>
                </a:solidFill>
              </a:rPr>
              <a:t>(46),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 love Your Word, oh, Lord!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67" name="Picture 23" descr="C:\Users\Uy Sisters\AppData\Local\Microsoft\Windows\Temporary Internet Files\Content.IE5\UMZPG6UI\6287240997_53ff1460da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006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ing thankf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84" y="0"/>
            <a:ext cx="91638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WHAT IS THANKFULNESS?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192588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</a:rPr>
              <a:t>Definition: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It is an attitude within a person that comes when one is grateful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You have a feeling inside of appreciation and gratitude for something.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be-thankful-collage-585x10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280014"/>
            <a:ext cx="3733800" cy="5120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WHY SHOULD WE BE THANKFUL?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OLD TESTAMENT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Abraham and Moses built altars in thanksgiving to God.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David was always thank the Lord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Daniel also was one thanking the Lord even though it was against the law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 Chronicles 16:4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 Chronicles 16:8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1Chronicles 16:34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Psalm 7:17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Psalm 18:40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Psalm 30:12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 Samuel 22:50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Daniel 2:23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Daniel 6:10</a:t>
            </a:r>
          </a:p>
          <a:p>
            <a:pPr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684</Words>
  <Application>Microsoft Office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CHILDREN’S OPENING</vt:lpstr>
      <vt:lpstr>Slide 2</vt:lpstr>
      <vt:lpstr>This Is The Day!</vt:lpstr>
      <vt:lpstr>Slide 4</vt:lpstr>
      <vt:lpstr>James 1:21b-22a; Matthew 7:24-25</vt:lpstr>
      <vt:lpstr>PSALM 119</vt:lpstr>
      <vt:lpstr>Slide 7</vt:lpstr>
      <vt:lpstr>WHAT IS THANKFULNESS?</vt:lpstr>
      <vt:lpstr>WHY SHOULD WE BE THANKFUL?</vt:lpstr>
      <vt:lpstr>WHY SHOULD WE BE THANKFUL?</vt:lpstr>
      <vt:lpstr>Slide 11</vt:lpstr>
      <vt:lpstr>Slide 12</vt:lpstr>
      <vt:lpstr> </vt:lpstr>
      <vt:lpstr>WHAT ARE YOU THANKFUL FOR?</vt:lpstr>
      <vt:lpstr>MEMORY VERSE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OPENING</dc:title>
  <dc:creator>Uy Sisters</dc:creator>
  <cp:lastModifiedBy>Uy Sisters</cp:lastModifiedBy>
  <cp:revision>28</cp:revision>
  <dcterms:created xsi:type="dcterms:W3CDTF">2015-01-03T22:30:33Z</dcterms:created>
  <dcterms:modified xsi:type="dcterms:W3CDTF">2015-01-04T16:04:31Z</dcterms:modified>
</cp:coreProperties>
</file>