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0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7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7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2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8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8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5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7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0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7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BDC23-760E-49E0-816B-2387AD5E0C8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94898-D187-47DE-858B-C81BD781C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88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OVERVIEW OF THE NEW TESTAMENT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686800" cy="5943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Then new testament and the old testament are two covenants which God made with man.  The New Testament is a continuation of the covenant God  made with Abraham.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The whole New Testament was finished within 50 or so years.</a:t>
            </a: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There were eight authors of the New Testament:</a:t>
            </a: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	Matthew </a:t>
            </a:r>
            <a:r>
              <a:rPr lang="en-US" sz="2000" dirty="0" smtClean="0">
                <a:solidFill>
                  <a:schemeClr val="tx1"/>
                </a:solidFill>
              </a:rPr>
              <a:t>was originally a tax collector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Mark</a:t>
            </a:r>
            <a:r>
              <a:rPr lang="en-US" sz="2000" dirty="0" smtClean="0">
                <a:solidFill>
                  <a:schemeClr val="tx1"/>
                </a:solidFill>
              </a:rPr>
              <a:t> was an ordinary (regular) disciple, without much education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Luke </a:t>
            </a:r>
            <a:r>
              <a:rPr lang="en-US" sz="2000" dirty="0" smtClean="0">
                <a:solidFill>
                  <a:schemeClr val="tx1"/>
                </a:solidFill>
              </a:rPr>
              <a:t>was a Gentile physician 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	John </a:t>
            </a:r>
            <a:r>
              <a:rPr lang="en-US" sz="2000" dirty="0" smtClean="0">
                <a:solidFill>
                  <a:schemeClr val="tx1"/>
                </a:solidFill>
              </a:rPr>
              <a:t>was a common person, he was a fisherman, without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much education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Paul </a:t>
            </a:r>
            <a:r>
              <a:rPr lang="en-US" sz="2000" dirty="0" smtClean="0">
                <a:solidFill>
                  <a:schemeClr val="tx1"/>
                </a:solidFill>
              </a:rPr>
              <a:t>was a lawyer, a Jewish scholar, he was very well educated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James</a:t>
            </a:r>
            <a:r>
              <a:rPr lang="en-US" sz="2000" dirty="0" smtClean="0">
                <a:solidFill>
                  <a:schemeClr val="tx1"/>
                </a:solidFill>
              </a:rPr>
              <a:t> was a common person without much education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Peter</a:t>
            </a:r>
            <a:r>
              <a:rPr lang="en-US" sz="2000" dirty="0" smtClean="0">
                <a:solidFill>
                  <a:schemeClr val="tx1"/>
                </a:solidFill>
              </a:rPr>
              <a:t> was a fisherman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Jude</a:t>
            </a:r>
            <a:r>
              <a:rPr lang="en-US" sz="2000" dirty="0" smtClean="0">
                <a:solidFill>
                  <a:schemeClr val="tx1"/>
                </a:solidFill>
              </a:rPr>
              <a:t> was a common person without much education also</a:t>
            </a:r>
          </a:p>
          <a:p>
            <a:r>
              <a:rPr lang="en-US" sz="2000" dirty="0" smtClean="0"/>
              <a:t> </a:t>
            </a:r>
          </a:p>
          <a:p>
            <a:pPr algn="l"/>
            <a:r>
              <a:rPr lang="en-US" sz="2000" dirty="0" smtClean="0"/>
              <a:t> 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52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2000" dirty="0"/>
              <a:t>The New Testament is divided into three sections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r>
              <a:rPr lang="en-US" sz="2000" dirty="0"/>
              <a:t>· </a:t>
            </a:r>
            <a:r>
              <a:rPr lang="en-US" sz="2000" b="1" dirty="0"/>
              <a:t>Books of History</a:t>
            </a:r>
            <a:r>
              <a:rPr lang="en-US" sz="2000" dirty="0"/>
              <a:t>: </a:t>
            </a:r>
            <a:r>
              <a:rPr lang="en-US" sz="2000" u="sng" dirty="0"/>
              <a:t>Matthew through </a:t>
            </a:r>
            <a:r>
              <a:rPr lang="en-US" sz="2000" u="sng" dirty="0" smtClean="0"/>
              <a:t>Acts</a:t>
            </a:r>
            <a:r>
              <a:rPr lang="en-US" sz="2000" dirty="0" smtClean="0"/>
              <a:t>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The </a:t>
            </a:r>
            <a:r>
              <a:rPr lang="en-US" sz="2000" dirty="0"/>
              <a:t>four Gospels plus the Acts are five books on history. The four Gospels</a:t>
            </a:r>
          </a:p>
          <a:p>
            <a:r>
              <a:rPr lang="en-US" sz="2000" dirty="0"/>
              <a:t>  </a:t>
            </a:r>
            <a:r>
              <a:rPr lang="en-US" sz="2000" dirty="0" smtClean="0"/>
              <a:t>covers </a:t>
            </a:r>
            <a:r>
              <a:rPr lang="en-US" sz="2000" dirty="0"/>
              <a:t>the experiences of the Lord Jesus on earth together with the </a:t>
            </a:r>
          </a:p>
          <a:p>
            <a:r>
              <a:rPr lang="en-US" sz="2000" dirty="0"/>
              <a:t>  </a:t>
            </a:r>
            <a:r>
              <a:rPr lang="en-US" sz="2000" dirty="0" smtClean="0"/>
              <a:t>experiences </a:t>
            </a:r>
            <a:r>
              <a:rPr lang="en-US" sz="2000" dirty="0"/>
              <a:t>of His disciples.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/>
              <a:t>The book of Acts shows us how the disciples</a:t>
            </a:r>
          </a:p>
          <a:p>
            <a:r>
              <a:rPr lang="en-US" sz="2000" dirty="0"/>
              <a:t>  </a:t>
            </a:r>
            <a:r>
              <a:rPr lang="en-US" sz="2000" dirty="0" smtClean="0"/>
              <a:t>testified </a:t>
            </a:r>
            <a:r>
              <a:rPr lang="en-US" sz="2000" dirty="0"/>
              <a:t>for the Lord, their activities, their moves, their </a:t>
            </a:r>
            <a:r>
              <a:rPr lang="en-US" sz="2000" dirty="0" smtClean="0"/>
              <a:t>work</a:t>
            </a:r>
          </a:p>
          <a:p>
            <a:endParaRPr lang="en-US" sz="2000" dirty="0"/>
          </a:p>
          <a:p>
            <a:r>
              <a:rPr lang="en-US" sz="2000" dirty="0"/>
              <a:t>· </a:t>
            </a:r>
            <a:r>
              <a:rPr lang="en-US" sz="2000" b="1" dirty="0"/>
              <a:t>The Epistles</a:t>
            </a:r>
            <a:r>
              <a:rPr lang="en-US" sz="2000" dirty="0"/>
              <a:t>: </a:t>
            </a:r>
            <a:r>
              <a:rPr lang="en-US" sz="2000" u="sng" dirty="0"/>
              <a:t>Romans through </a:t>
            </a:r>
            <a:r>
              <a:rPr lang="en-US" sz="2000" u="sng" dirty="0" smtClean="0"/>
              <a:t>Jude </a:t>
            </a:r>
            <a:r>
              <a:rPr lang="en-US" sz="2000" dirty="0" smtClean="0"/>
              <a:t>speak of the Christian experiences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(Paul wrote </a:t>
            </a:r>
            <a:r>
              <a:rPr lang="en-US" sz="2000" dirty="0"/>
              <a:t>14 of them from </a:t>
            </a:r>
            <a:r>
              <a:rPr lang="en-US" sz="2000" dirty="0" smtClean="0"/>
              <a:t>Romans through </a:t>
            </a:r>
            <a:r>
              <a:rPr lang="en-US" sz="2000" dirty="0"/>
              <a:t>Hebrews</a:t>
            </a:r>
            <a:r>
              <a:rPr lang="en-US" sz="2000" dirty="0" smtClean="0"/>
              <a:t>)</a:t>
            </a:r>
          </a:p>
          <a:p>
            <a:endParaRPr lang="en-US" sz="2000" dirty="0"/>
          </a:p>
          <a:p>
            <a:r>
              <a:rPr lang="en-US" sz="2000" dirty="0"/>
              <a:t>· </a:t>
            </a:r>
            <a:r>
              <a:rPr lang="en-US" sz="2000" b="1" dirty="0"/>
              <a:t>The book of Prophecy</a:t>
            </a:r>
            <a:r>
              <a:rPr lang="en-US" sz="2000" dirty="0"/>
              <a:t>: There is only one book, the book of </a:t>
            </a:r>
            <a:r>
              <a:rPr lang="en-US" sz="2000" u="sng" dirty="0"/>
              <a:t>Revelation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1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"/>
            <a:ext cx="82296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BOOKS OF HISTORY</a:t>
            </a:r>
          </a:p>
          <a:p>
            <a:pPr algn="ctr"/>
            <a:r>
              <a:rPr lang="en-US" dirty="0"/>
              <a:t>The writer (s) and the place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The New Testament at its beginning presents four </a:t>
            </a:r>
            <a:r>
              <a:rPr lang="en-US" dirty="0" smtClean="0"/>
              <a:t>biographies.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i="1" dirty="0"/>
              <a:t>The Gospel of Matthew</a:t>
            </a:r>
            <a:r>
              <a:rPr lang="en-US" i="1" dirty="0"/>
              <a:t>—It </a:t>
            </a:r>
            <a:r>
              <a:rPr lang="en-US" dirty="0"/>
              <a:t>was written by Matthew, also called Levi.  He was originally a tax collector, his origin was not honorable. </a:t>
            </a:r>
            <a:endParaRPr lang="en-US" dirty="0" smtClean="0"/>
          </a:p>
          <a:p>
            <a:r>
              <a:rPr lang="en-US" dirty="0" smtClean="0"/>
              <a:t>His </a:t>
            </a:r>
            <a:r>
              <a:rPr lang="en-US" dirty="0"/>
              <a:t>Gospel was probably written in Judea.</a:t>
            </a:r>
          </a:p>
          <a:p>
            <a:r>
              <a:rPr lang="en-US" dirty="0"/>
              <a:t> </a:t>
            </a:r>
          </a:p>
          <a:p>
            <a:r>
              <a:rPr lang="en-US" b="1" i="1" dirty="0"/>
              <a:t>The Gospel of Mark</a:t>
            </a:r>
            <a:r>
              <a:rPr lang="en-US" dirty="0"/>
              <a:t>– It was written by Mark, also called John. 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was a very common disciple. His Gospel was probably written in Rome.</a:t>
            </a:r>
          </a:p>
          <a:p>
            <a:r>
              <a:rPr lang="en-US" dirty="0"/>
              <a:t> </a:t>
            </a:r>
          </a:p>
          <a:p>
            <a:r>
              <a:rPr lang="en-US" b="1" i="1" dirty="0"/>
              <a:t>The Gospel of Luke</a:t>
            </a:r>
            <a:r>
              <a:rPr lang="en-US" dirty="0"/>
              <a:t>–It was written by Luke. He was a Gentile, probably an Asiatic Greek, and a physician. His Gospel was probably written in Caesarea a gentile land, while the Apostle Paul was in prison there.</a:t>
            </a:r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b="1" i="1" dirty="0"/>
              <a:t>The Gospel of John</a:t>
            </a:r>
            <a:r>
              <a:rPr lang="en-US" i="1" dirty="0"/>
              <a:t>–It </a:t>
            </a:r>
            <a:r>
              <a:rPr lang="en-US" dirty="0"/>
              <a:t>was written by John, the son of Zebedee. 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was a fisherman in Galilee. His Gospel was written perhaps in Ephesus. 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was written to all Jewish and Gentile believers.</a:t>
            </a:r>
          </a:p>
          <a:p>
            <a:r>
              <a:rPr lang="en-US" dirty="0"/>
              <a:t> </a:t>
            </a:r>
          </a:p>
          <a:p>
            <a:r>
              <a:rPr lang="en-US" b="1" i="1" dirty="0"/>
              <a:t>The Acts of the Apostles</a:t>
            </a:r>
            <a:r>
              <a:rPr lang="en-US" i="1" dirty="0"/>
              <a:t>-</a:t>
            </a:r>
            <a:r>
              <a:rPr lang="en-US" dirty="0"/>
              <a:t>Luke</a:t>
            </a:r>
            <a:r>
              <a:rPr lang="en-US" i="1" dirty="0"/>
              <a:t> </a:t>
            </a:r>
            <a:r>
              <a:rPr lang="en-US" dirty="0"/>
              <a:t>wrote the book of Acts. 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may have been written in Rome.  This book does not have an ending.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2031" y="76200"/>
            <a:ext cx="4191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EPISTLES</a:t>
            </a:r>
          </a:p>
          <a:p>
            <a:r>
              <a:rPr lang="en-US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492985"/>
            <a:ext cx="82296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b="1" dirty="0" smtClean="0"/>
              <a:t>   </a:t>
            </a:r>
            <a:r>
              <a:rPr lang="en-US" b="1" i="1" dirty="0" smtClean="0"/>
              <a:t>Romans   </a:t>
            </a:r>
            <a:r>
              <a:rPr lang="en-US" i="1" dirty="0" smtClean="0"/>
              <a:t> </a:t>
            </a:r>
            <a:r>
              <a:rPr lang="en-US" b="1" i="1" dirty="0" smtClean="0"/>
              <a:t>1 </a:t>
            </a:r>
            <a:r>
              <a:rPr lang="en-US" b="1" i="1" dirty="0"/>
              <a:t>Corinthians  </a:t>
            </a:r>
            <a:r>
              <a:rPr lang="en-US" b="1" i="1" dirty="0" smtClean="0"/>
              <a:t>   2 Corinthians     Galatians     Ephesians      Philippians</a:t>
            </a:r>
          </a:p>
          <a:p>
            <a:endParaRPr lang="en-US" b="1" i="1" dirty="0"/>
          </a:p>
          <a:p>
            <a:r>
              <a:rPr lang="en-US" b="1" i="1" dirty="0" smtClean="0"/>
              <a:t>       Colossians     1 Thessalonians     2 Thessalonians     1 Timothy     2 </a:t>
            </a:r>
            <a:r>
              <a:rPr lang="en-US" b="1" i="1" dirty="0"/>
              <a:t>Timothy</a:t>
            </a:r>
            <a:endParaRPr lang="en-US" i="1" dirty="0"/>
          </a:p>
          <a:p>
            <a:r>
              <a:rPr lang="en-US" b="1" i="1" dirty="0"/>
              <a:t> </a:t>
            </a:r>
            <a:endParaRPr lang="en-US" i="1" dirty="0"/>
          </a:p>
          <a:p>
            <a:r>
              <a:rPr lang="en-US" b="1" i="1" dirty="0" smtClean="0"/>
              <a:t>                                               Titus    Philemon    Hebrews</a:t>
            </a:r>
          </a:p>
          <a:p>
            <a:r>
              <a:rPr lang="en-US" dirty="0" smtClean="0"/>
              <a:t>These </a:t>
            </a:r>
            <a:r>
              <a:rPr lang="en-US" dirty="0"/>
              <a:t>14 epistles were written by the Apostle Paul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/>
              <a:t>James</a:t>
            </a:r>
            <a:r>
              <a:rPr lang="en-US" dirty="0" smtClean="0"/>
              <a:t>-This </a:t>
            </a:r>
            <a:r>
              <a:rPr lang="en-US" dirty="0"/>
              <a:t>epistle was written by James, a flesh brother of the Lord Jesus.  </a:t>
            </a:r>
          </a:p>
          <a:p>
            <a:r>
              <a:rPr lang="en-US" dirty="0" smtClean="0"/>
              <a:t>It </a:t>
            </a:r>
            <a:r>
              <a:rPr lang="en-US" dirty="0"/>
              <a:t>was probably written in Jerusalem.</a:t>
            </a:r>
          </a:p>
          <a:p>
            <a:r>
              <a:rPr lang="en-US" dirty="0"/>
              <a:t> </a:t>
            </a:r>
          </a:p>
          <a:p>
            <a:r>
              <a:rPr lang="en-US" b="1" i="1" dirty="0" smtClean="0"/>
              <a:t>1 </a:t>
            </a:r>
            <a:r>
              <a:rPr lang="en-US" b="1" i="1" dirty="0"/>
              <a:t>and 2 Peter</a:t>
            </a:r>
            <a:r>
              <a:rPr lang="en-US" i="1" dirty="0"/>
              <a:t>-</a:t>
            </a:r>
            <a:r>
              <a:rPr lang="en-US" dirty="0"/>
              <a:t>These</a:t>
            </a:r>
            <a:r>
              <a:rPr lang="en-US" i="1" dirty="0"/>
              <a:t> </a:t>
            </a:r>
            <a:r>
              <a:rPr lang="en-US" dirty="0"/>
              <a:t>epistles were written by Peter in Babylon and in </a:t>
            </a:r>
            <a:r>
              <a:rPr lang="en-US" dirty="0" smtClean="0"/>
              <a:t>Jerusalem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b="1" i="1" dirty="0" smtClean="0"/>
              <a:t>1</a:t>
            </a:r>
            <a:r>
              <a:rPr lang="en-US" b="1" i="1" dirty="0"/>
              <a:t>, 2 and 3 John</a:t>
            </a:r>
            <a:r>
              <a:rPr lang="en-US" i="1" dirty="0"/>
              <a:t>-</a:t>
            </a:r>
            <a:r>
              <a:rPr lang="en-US" dirty="0"/>
              <a:t>These</a:t>
            </a:r>
            <a:r>
              <a:rPr lang="en-US" i="1" dirty="0"/>
              <a:t> </a:t>
            </a:r>
            <a:r>
              <a:rPr lang="en-US" dirty="0"/>
              <a:t>epistles were written by John in Ephesus.</a:t>
            </a:r>
          </a:p>
          <a:p>
            <a:r>
              <a:rPr lang="en-US" dirty="0"/>
              <a:t> </a:t>
            </a:r>
          </a:p>
          <a:p>
            <a:r>
              <a:rPr lang="en-US" b="1" i="1" dirty="0" smtClean="0"/>
              <a:t>Jude</a:t>
            </a:r>
            <a:r>
              <a:rPr lang="en-US" dirty="0" smtClean="0"/>
              <a:t>-This </a:t>
            </a:r>
            <a:r>
              <a:rPr lang="en-US" dirty="0"/>
              <a:t>book was written by Jude.  Both Jude and James were brothers of the Lord Jesus in the flesh.  It may have been written in Jerusalem or Judea.</a:t>
            </a:r>
          </a:p>
          <a:p>
            <a:r>
              <a:rPr lang="en-US" dirty="0"/>
              <a:t> </a:t>
            </a:r>
          </a:p>
          <a:p>
            <a:pPr algn="ctr"/>
            <a:r>
              <a:rPr lang="en-US" sz="2800" dirty="0" smtClean="0"/>
              <a:t>THE BOOK OF PROPHECY</a:t>
            </a:r>
            <a:endParaRPr lang="en-US" sz="2800" dirty="0"/>
          </a:p>
          <a:p>
            <a:r>
              <a:rPr lang="en-US" dirty="0"/>
              <a:t>The Apostle John wrote </a:t>
            </a:r>
            <a:r>
              <a:rPr lang="en-US" dirty="0" smtClean="0"/>
              <a:t>the book of </a:t>
            </a:r>
            <a:r>
              <a:rPr lang="en-US" b="1" i="1" dirty="0" smtClean="0"/>
              <a:t>Revelation</a:t>
            </a:r>
            <a:r>
              <a:rPr lang="en-US" dirty="0" smtClean="0"/>
              <a:t> </a:t>
            </a:r>
            <a:r>
              <a:rPr lang="en-US" dirty="0"/>
              <a:t>while he was in exile on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 </a:t>
            </a:r>
            <a:r>
              <a:rPr lang="en-US" dirty="0"/>
              <a:t>island of Patmos.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955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69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OVERVIEW OF THE NEW TESTAMENT  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NEW TESTAMENT   </dc:title>
  <dc:creator>Wanda</dc:creator>
  <cp:lastModifiedBy>Wanda</cp:lastModifiedBy>
  <cp:revision>14</cp:revision>
  <dcterms:created xsi:type="dcterms:W3CDTF">2010-08-24T18:58:23Z</dcterms:created>
  <dcterms:modified xsi:type="dcterms:W3CDTF">2010-08-24T19:45:21Z</dcterms:modified>
</cp:coreProperties>
</file>