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00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2C37D-57F3-49C7-8115-FDB3B58A6A63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0AAD-59B8-4AC7-BDDB-E80B6A752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2C37D-57F3-49C7-8115-FDB3B58A6A63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0AAD-59B8-4AC7-BDDB-E80B6A752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2C37D-57F3-49C7-8115-FDB3B58A6A63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0AAD-59B8-4AC7-BDDB-E80B6A752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2C37D-57F3-49C7-8115-FDB3B58A6A63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0AAD-59B8-4AC7-BDDB-E80B6A752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2C37D-57F3-49C7-8115-FDB3B58A6A63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0AAD-59B8-4AC7-BDDB-E80B6A752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2C37D-57F3-49C7-8115-FDB3B58A6A63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0AAD-59B8-4AC7-BDDB-E80B6A7528A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2C37D-57F3-49C7-8115-FDB3B58A6A63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0AAD-59B8-4AC7-BDDB-E80B6A752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2C37D-57F3-49C7-8115-FDB3B58A6A63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0AAD-59B8-4AC7-BDDB-E80B6A752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2C37D-57F3-49C7-8115-FDB3B58A6A63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0AAD-59B8-4AC7-BDDB-E80B6A752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2C37D-57F3-49C7-8115-FDB3B58A6A63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210AAD-59B8-4AC7-BDDB-E80B6A752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2C37D-57F3-49C7-8115-FDB3B58A6A63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0AAD-59B8-4AC7-BDDB-E80B6A752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B22C37D-57F3-49C7-8115-FDB3B58A6A63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8210AAD-59B8-4AC7-BDDB-E80B6A7528A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1"/>
            <a:ext cx="7772400" cy="914399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dirty="0" smtClean="0"/>
              <a:t>Luke 8:4b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219200"/>
            <a:ext cx="7086600" cy="44196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In patterns, and parables and prophecies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God speaks! God speaks, 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in all of these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They show us our Jesus and that’s who we see: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God speaks to you and God speaks to me!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96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90800" y="152400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Hebrews 11:3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240124" y="914400"/>
            <a:ext cx="49226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By faith we understand, **</a:t>
            </a:r>
          </a:p>
          <a:p>
            <a:r>
              <a:rPr lang="en-US" sz="2800" dirty="0" smtClean="0"/>
              <a:t>By faith we understand, **</a:t>
            </a:r>
          </a:p>
          <a:p>
            <a:r>
              <a:rPr lang="en-US" sz="2800" dirty="0" smtClean="0"/>
              <a:t>The universe was framed by</a:t>
            </a:r>
          </a:p>
          <a:p>
            <a:r>
              <a:rPr lang="en-US" sz="2800" dirty="0" smtClean="0"/>
              <a:t>The word, the word of God! ***  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240124" y="2789376"/>
            <a:ext cx="49226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By faith we understand, **</a:t>
            </a:r>
          </a:p>
          <a:p>
            <a:r>
              <a:rPr lang="en-US" sz="2800" dirty="0" smtClean="0"/>
              <a:t>By faith we understand, **</a:t>
            </a:r>
          </a:p>
          <a:p>
            <a:r>
              <a:rPr lang="en-US" sz="2800" dirty="0" smtClean="0"/>
              <a:t>The universe was framed by</a:t>
            </a:r>
          </a:p>
          <a:p>
            <a:r>
              <a:rPr lang="en-US" sz="2800" dirty="0" smtClean="0"/>
              <a:t>The word, the word of God! ***</a:t>
            </a:r>
          </a:p>
          <a:p>
            <a:r>
              <a:rPr lang="en-US" sz="2800" dirty="0" smtClean="0"/>
              <a:t>The word, the word of God! ***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620000" y="45720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(* = clap)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14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dirty="0" smtClean="0"/>
              <a:t>Isaiah 40:8; John 1:1; Matthew 5:18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4876800" cy="5791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Oh, the grass will wither</a:t>
            </a:r>
          </a:p>
          <a:p>
            <a:r>
              <a:rPr lang="en-US" sz="2400" dirty="0" smtClean="0"/>
              <a:t>And the flower fade,</a:t>
            </a:r>
          </a:p>
          <a:p>
            <a:r>
              <a:rPr lang="en-US" sz="2400" dirty="0" smtClean="0"/>
              <a:t>But the word will stand forever.</a:t>
            </a:r>
          </a:p>
          <a:p>
            <a:r>
              <a:rPr lang="en-US" sz="2400" dirty="0"/>
              <a:t>Oh, the grass will wither</a:t>
            </a:r>
          </a:p>
          <a:p>
            <a:r>
              <a:rPr lang="en-US" sz="2400" dirty="0"/>
              <a:t>And the flower fade,</a:t>
            </a:r>
          </a:p>
          <a:p>
            <a:r>
              <a:rPr lang="en-US" sz="2400" dirty="0"/>
              <a:t>But the word will stand forever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In the beginning was the Word,</a:t>
            </a:r>
          </a:p>
          <a:p>
            <a:r>
              <a:rPr lang="en-US" sz="2400" dirty="0" smtClean="0"/>
              <a:t>The Word in the beginning.</a:t>
            </a:r>
          </a:p>
          <a:p>
            <a:r>
              <a:rPr lang="en-US" sz="2400" dirty="0" smtClean="0"/>
              <a:t>The Word was with God,</a:t>
            </a:r>
          </a:p>
          <a:p>
            <a:r>
              <a:rPr lang="en-US" sz="2400" dirty="0" smtClean="0"/>
              <a:t>And the Word was God,</a:t>
            </a:r>
          </a:p>
          <a:p>
            <a:r>
              <a:rPr lang="en-US" sz="2400" dirty="0" smtClean="0"/>
              <a:t>The Word in the beginning.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800600" y="1828800"/>
            <a:ext cx="4038600" cy="26776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NOT----a--- jot or a tittle,</a:t>
            </a:r>
          </a:p>
          <a:p>
            <a:r>
              <a:rPr lang="en-US" sz="2800" dirty="0" smtClean="0"/>
              <a:t>An iota or a serif will fail;</a:t>
            </a:r>
          </a:p>
          <a:p>
            <a:r>
              <a:rPr lang="en-US" sz="2800" dirty="0" smtClean="0"/>
              <a:t>Its stands forever!</a:t>
            </a:r>
          </a:p>
          <a:p>
            <a:r>
              <a:rPr lang="en-US" sz="2800" dirty="0" err="1" smtClean="0"/>
              <a:t>Ev’ry</a:t>
            </a:r>
            <a:r>
              <a:rPr lang="en-US" sz="2800" dirty="0" smtClean="0"/>
              <a:t> jot, </a:t>
            </a:r>
            <a:r>
              <a:rPr lang="en-US" sz="2800" dirty="0" err="1" smtClean="0"/>
              <a:t>ev’ry</a:t>
            </a:r>
            <a:r>
              <a:rPr lang="en-US" sz="2800" dirty="0" smtClean="0"/>
              <a:t> tittle,</a:t>
            </a:r>
          </a:p>
          <a:p>
            <a:r>
              <a:rPr lang="en-US" sz="2800" dirty="0" err="1" smtClean="0"/>
              <a:t>Ev’ry</a:t>
            </a:r>
            <a:r>
              <a:rPr lang="en-US" sz="2800" dirty="0" smtClean="0"/>
              <a:t> serif and iota is firm</a:t>
            </a:r>
          </a:p>
          <a:p>
            <a:r>
              <a:rPr lang="en-US" sz="2800" dirty="0" smtClean="0"/>
              <a:t>It stands forever!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8702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 rot="19140000">
            <a:off x="0" y="822960"/>
            <a:ext cx="2743200" cy="649145"/>
          </a:xfrm>
        </p:spPr>
        <p:txBody>
          <a:bodyPr/>
          <a:lstStyle/>
          <a:p>
            <a:pPr algn="ctr"/>
            <a:r>
              <a:rPr lang="en-US" dirty="0" smtClean="0"/>
              <a:t>Psalms 33:6,9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362200" y="685800"/>
            <a:ext cx="6629400" cy="6172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By the word of Jehovah –The heavens were made!</a:t>
            </a:r>
          </a:p>
          <a:p>
            <a:r>
              <a:rPr lang="en-US" sz="2400" dirty="0"/>
              <a:t>By the word of Jehovah </a:t>
            </a:r>
            <a:r>
              <a:rPr lang="en-US" sz="2400" dirty="0" smtClean="0"/>
              <a:t>–The </a:t>
            </a:r>
            <a:r>
              <a:rPr lang="en-US" sz="2400" dirty="0"/>
              <a:t>heavens were made</a:t>
            </a:r>
            <a:r>
              <a:rPr lang="en-US" sz="2400" dirty="0" smtClean="0"/>
              <a:t>!</a:t>
            </a:r>
          </a:p>
          <a:p>
            <a:r>
              <a:rPr lang="en-US" sz="2400" dirty="0" smtClean="0"/>
              <a:t>The </a:t>
            </a:r>
            <a:r>
              <a:rPr lang="en-US" sz="2400" dirty="0" err="1" smtClean="0"/>
              <a:t>heav’nly</a:t>
            </a:r>
            <a:r>
              <a:rPr lang="en-US" sz="2400" dirty="0" smtClean="0"/>
              <a:t> host made by the breath of</a:t>
            </a:r>
          </a:p>
          <a:p>
            <a:r>
              <a:rPr lang="en-US" sz="2400" dirty="0" smtClean="0"/>
              <a:t>The breath of His mouth;</a:t>
            </a:r>
          </a:p>
          <a:p>
            <a:r>
              <a:rPr lang="en-US" sz="2400" dirty="0" smtClean="0"/>
              <a:t>By the breath of His mouth! (B-R-E-A-T-H!)</a:t>
            </a:r>
          </a:p>
          <a:p>
            <a:r>
              <a:rPr lang="en-US" sz="2400" dirty="0"/>
              <a:t>By the word of Jehovah –The heavens were made!</a:t>
            </a:r>
          </a:p>
          <a:p>
            <a:r>
              <a:rPr lang="en-US" sz="2400" dirty="0" smtClean="0"/>
              <a:t>For when He spoke, then it was;</a:t>
            </a:r>
          </a:p>
          <a:p>
            <a:r>
              <a:rPr lang="en-US" sz="2400" dirty="0" smtClean="0"/>
              <a:t>He commanded and it stood:</a:t>
            </a:r>
          </a:p>
          <a:p>
            <a:r>
              <a:rPr lang="en-US" sz="2400" dirty="0" smtClean="0"/>
              <a:t>By the breath of His mouth!</a:t>
            </a:r>
          </a:p>
          <a:p>
            <a:r>
              <a:rPr lang="en-US" sz="2400" dirty="0" smtClean="0"/>
              <a:t>(only God could speak it!)</a:t>
            </a:r>
          </a:p>
          <a:p>
            <a:r>
              <a:rPr lang="en-US" sz="2400" dirty="0" smtClean="0"/>
              <a:t>By the breath of Jehovah!</a:t>
            </a:r>
          </a:p>
          <a:p>
            <a:r>
              <a:rPr lang="en-US" sz="2400" dirty="0" smtClean="0"/>
              <a:t>Psalms 33:6 and 9.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9832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63</TotalTime>
  <Words>318</Words>
  <Application>Microsoft Office PowerPoint</Application>
  <PresentationFormat>On-screen Show (4:3)</PresentationFormat>
  <Paragraphs>48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Angles</vt:lpstr>
      <vt:lpstr>Luke 8:4b</vt:lpstr>
      <vt:lpstr>PowerPoint Presentation</vt:lpstr>
      <vt:lpstr>Isaiah 40:8; John 1:1; Matthew 5:18</vt:lpstr>
      <vt:lpstr>Psalms 33:6,9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Luke 8:4b</dc:title>
  <dc:creator>Wanda</dc:creator>
  <cp:lastModifiedBy>Wanda</cp:lastModifiedBy>
  <cp:revision>8</cp:revision>
  <dcterms:created xsi:type="dcterms:W3CDTF">2010-08-24T13:29:25Z</dcterms:created>
  <dcterms:modified xsi:type="dcterms:W3CDTF">2010-08-24T14:32:49Z</dcterms:modified>
</cp:coreProperties>
</file>