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Default Extension="bin" ContentType="application/vnd.openxmlformats-officedocument.presentationml.printerSettings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3" r:id="rId3"/>
    <p:sldId id="257" r:id="rId4"/>
    <p:sldId id="260" r:id="rId5"/>
    <p:sldId id="264" r:id="rId6"/>
    <p:sldId id="298" r:id="rId7"/>
    <p:sldId id="297" r:id="rId8"/>
    <p:sldId id="265" r:id="rId9"/>
    <p:sldId id="295" r:id="rId10"/>
    <p:sldId id="268" r:id="rId11"/>
    <p:sldId id="296" r:id="rId12"/>
    <p:sldId id="269" r:id="rId13"/>
    <p:sldId id="294" r:id="rId14"/>
    <p:sldId id="270" r:id="rId15"/>
    <p:sldId id="290" r:id="rId16"/>
    <p:sldId id="271" r:id="rId17"/>
    <p:sldId id="289" r:id="rId18"/>
    <p:sldId id="272" r:id="rId19"/>
    <p:sldId id="292" r:id="rId20"/>
    <p:sldId id="273" r:id="rId21"/>
    <p:sldId id="293" r:id="rId22"/>
    <p:sldId id="274" r:id="rId23"/>
    <p:sldId id="291" r:id="rId24"/>
    <p:sldId id="275" r:id="rId25"/>
    <p:sldId id="300" r:id="rId26"/>
    <p:sldId id="266" r:id="rId27"/>
    <p:sldId id="262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0" autoAdjust="0"/>
    <p:restoredTop sz="94737" autoAdjust="0"/>
  </p:normalViewPr>
  <p:slideViewPr>
    <p:cSldViewPr snapToGrid="0" snapToObjects="1">
      <p:cViewPr varScale="1">
        <p:scale>
          <a:sx n="121" d="100"/>
          <a:sy n="121" d="100"/>
        </p:scale>
        <p:origin x="-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B18284-D28F-8440-8D77-0594E2FFBD9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0DB3D96D-97B5-6544-A8DA-B0158FFE0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Relationship Id="rId3" Type="http://schemas.openxmlformats.org/officeDocument/2006/relationships/slide" Target="slide22.xml"/><Relationship Id="rId4" Type="http://schemas.openxmlformats.org/officeDocument/2006/relationships/slide" Target="slide20.xml"/><Relationship Id="rId5" Type="http://schemas.openxmlformats.org/officeDocument/2006/relationships/slide" Target="slide18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4.xml"/><Relationship Id="rId10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Relationship Id="rId3" Type="http://schemas.openxmlformats.org/officeDocument/2006/relationships/slide" Target="slide22.xml"/><Relationship Id="rId4" Type="http://schemas.openxmlformats.org/officeDocument/2006/relationships/slide" Target="slide20.xml"/><Relationship Id="rId5" Type="http://schemas.openxmlformats.org/officeDocument/2006/relationships/slide" Target="slide18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4.xml"/><Relationship Id="rId10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Relationship Id="rId3" Type="http://schemas.openxmlformats.org/officeDocument/2006/relationships/slide" Target="slide22.xml"/><Relationship Id="rId4" Type="http://schemas.openxmlformats.org/officeDocument/2006/relationships/slide" Target="slide20.xml"/><Relationship Id="rId5" Type="http://schemas.openxmlformats.org/officeDocument/2006/relationships/slide" Target="slide18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4.xml"/><Relationship Id="rId10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Relationship Id="rId3" Type="http://schemas.openxmlformats.org/officeDocument/2006/relationships/slide" Target="slide22.xml"/><Relationship Id="rId4" Type="http://schemas.openxmlformats.org/officeDocument/2006/relationships/slide" Target="slide20.xml"/><Relationship Id="rId5" Type="http://schemas.openxmlformats.org/officeDocument/2006/relationships/slide" Target="slide18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4.xml"/><Relationship Id="rId10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Relationship Id="rId3" Type="http://schemas.openxmlformats.org/officeDocument/2006/relationships/slide" Target="slide22.xml"/><Relationship Id="rId4" Type="http://schemas.openxmlformats.org/officeDocument/2006/relationships/slide" Target="slide20.xml"/><Relationship Id="rId5" Type="http://schemas.openxmlformats.org/officeDocument/2006/relationships/slide" Target="slide18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4.xml"/><Relationship Id="rId10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Relationship Id="rId3" Type="http://schemas.openxmlformats.org/officeDocument/2006/relationships/slide" Target="slide22.xml"/><Relationship Id="rId4" Type="http://schemas.openxmlformats.org/officeDocument/2006/relationships/slide" Target="slide20.xml"/><Relationship Id="rId5" Type="http://schemas.openxmlformats.org/officeDocument/2006/relationships/slide" Target="slide18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4.xml"/><Relationship Id="rId10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Relationship Id="rId3" Type="http://schemas.openxmlformats.org/officeDocument/2006/relationships/slide" Target="slide22.xml"/><Relationship Id="rId4" Type="http://schemas.openxmlformats.org/officeDocument/2006/relationships/slide" Target="slide20.xml"/><Relationship Id="rId5" Type="http://schemas.openxmlformats.org/officeDocument/2006/relationships/slide" Target="slide18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4.xml"/><Relationship Id="rId10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Relationship Id="rId3" Type="http://schemas.openxmlformats.org/officeDocument/2006/relationships/slide" Target="slide22.xml"/><Relationship Id="rId4" Type="http://schemas.openxmlformats.org/officeDocument/2006/relationships/slide" Target="slide20.xml"/><Relationship Id="rId5" Type="http://schemas.openxmlformats.org/officeDocument/2006/relationships/slide" Target="slide18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4.xml"/><Relationship Id="rId10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Relationship Id="rId3" Type="http://schemas.openxmlformats.org/officeDocument/2006/relationships/slide" Target="slide22.xml"/><Relationship Id="rId4" Type="http://schemas.openxmlformats.org/officeDocument/2006/relationships/slide" Target="slide20.xml"/><Relationship Id="rId5" Type="http://schemas.openxmlformats.org/officeDocument/2006/relationships/slide" Target="slide18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4.xml"/><Relationship Id="rId10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Relationship Id="rId3" Type="http://schemas.openxmlformats.org/officeDocument/2006/relationships/slide" Target="slide22.xml"/><Relationship Id="rId4" Type="http://schemas.openxmlformats.org/officeDocument/2006/relationships/slide" Target="slide20.xml"/><Relationship Id="rId5" Type="http://schemas.openxmlformats.org/officeDocument/2006/relationships/slide" Target="slide18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4.xml"/><Relationship Id="rId10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y_Walking_And_Reading_Book.tif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6048" y="3685573"/>
            <a:ext cx="2633592" cy="2987459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0504" y="2658816"/>
            <a:ext cx="5465311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THE BIBLE</a:t>
            </a:r>
            <a:endParaRPr lang="en-US" sz="8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9984" y="4279549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Books of the Old Testament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Century Gothic"/>
                <a:cs typeface="Century Gothic"/>
              </a:rPr>
              <a:t>Numbers 200</a:t>
            </a:r>
            <a:endParaRPr lang="en-US" b="1" dirty="0">
              <a:solidFill>
                <a:schemeClr val="accent3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6508377" cy="1467678"/>
          </a:xfrm>
        </p:spPr>
        <p:txBody>
          <a:bodyPr/>
          <a:lstStyle/>
          <a:p>
            <a:pPr lvl="0"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How many years did it take to write the Bible?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0678" y="3782944"/>
            <a:ext cx="6508377" cy="146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914400">
              <a:spcBef>
                <a:spcPts val="1800"/>
              </a:spcBef>
              <a:buClr>
                <a:schemeClr val="accent1"/>
              </a:buClr>
              <a:buSzPct val="100000"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1500 years, over 40 generations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423363" y="-218071"/>
            <a:ext cx="9891300" cy="7247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rId2" action="ppaction://hlinksldjump" highlightClick="1"/>
          </p:cNvPr>
          <p:cNvSpPr/>
          <p:nvPr/>
        </p:nvSpPr>
        <p:spPr>
          <a:xfrm>
            <a:off x="5934379" y="4916760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rId3" action="ppaction://hlinksldjump" highlightClick="1"/>
          </p:cNvPr>
          <p:cNvSpPr/>
          <p:nvPr/>
        </p:nvSpPr>
        <p:spPr>
          <a:xfrm>
            <a:off x="5947980" y="3385827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rId4" action="ppaction://hlinksldjump" highlightClick="1"/>
          </p:cNvPr>
          <p:cNvSpPr/>
          <p:nvPr/>
        </p:nvSpPr>
        <p:spPr>
          <a:xfrm>
            <a:off x="5947986" y="1856902"/>
            <a:ext cx="2270766" cy="13287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rId5" action="ppaction://hlinksldjump" highlightClick="1"/>
          </p:cNvPr>
          <p:cNvSpPr/>
          <p:nvPr/>
        </p:nvSpPr>
        <p:spPr>
          <a:xfrm>
            <a:off x="3394980" y="4910054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691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6" action="ppaction://hlinksldjump" highlightClick="1"/>
          </p:cNvPr>
          <p:cNvSpPr/>
          <p:nvPr/>
        </p:nvSpPr>
        <p:spPr>
          <a:xfrm>
            <a:off x="830691" y="1828475"/>
            <a:ext cx="2309253" cy="133407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34" y="297131"/>
            <a:ext cx="2270766" cy="132125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0691" y="1818255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Action Button: Custom 15">
            <a:hlinkClick r:id="rId7" action="ppaction://hlinksldjump" highlightClick="1"/>
          </p:cNvPr>
          <p:cNvSpPr/>
          <p:nvPr/>
        </p:nvSpPr>
        <p:spPr>
          <a:xfrm>
            <a:off x="827480" y="3349351"/>
            <a:ext cx="2309253" cy="131570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9178" y="337500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Action Button: Custom 16">
            <a:hlinkClick r:id="rId8" action="ppaction://hlinksldjump" highlightClick="1"/>
          </p:cNvPr>
          <p:cNvSpPr/>
          <p:nvPr/>
        </p:nvSpPr>
        <p:spPr>
          <a:xfrm>
            <a:off x="840313" y="4872793"/>
            <a:ext cx="2290009" cy="131684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480" y="4872793"/>
            <a:ext cx="2290009" cy="13168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9338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4980" y="297131"/>
            <a:ext cx="2309253" cy="1321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ction Button: Custom 19">
            <a:hlinkClick r:id="rId9" action="ppaction://hlinksldjump" highlightClick="1"/>
          </p:cNvPr>
          <p:cNvSpPr/>
          <p:nvPr/>
        </p:nvSpPr>
        <p:spPr>
          <a:xfrm>
            <a:off x="3394980" y="1831083"/>
            <a:ext cx="2309252" cy="135451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91719" y="1863770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100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Action Button: Custom 23">
            <a:hlinkClick r:id="rId10" action="ppaction://hlinksldjump" highlightClick="1"/>
          </p:cNvPr>
          <p:cNvSpPr/>
          <p:nvPr/>
        </p:nvSpPr>
        <p:spPr>
          <a:xfrm>
            <a:off x="3394980" y="3385475"/>
            <a:ext cx="2270766" cy="129005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94980" y="3385475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34379" y="1872501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430206" y="4899586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947208" y="335493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934379" y="4906292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7986" y="306608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986" y="306607"/>
            <a:ext cx="2309253" cy="1324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Numbers 300</a:t>
            </a:r>
            <a:endParaRPr lang="en-US" b="1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6508377" cy="146767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How many verses are in the Bible?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0678" y="3898394"/>
            <a:ext cx="6508377" cy="146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31,101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423363" y="-218071"/>
            <a:ext cx="9891300" cy="7247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rId2" action="ppaction://hlinksldjump" highlightClick="1"/>
          </p:cNvPr>
          <p:cNvSpPr/>
          <p:nvPr/>
        </p:nvSpPr>
        <p:spPr>
          <a:xfrm>
            <a:off x="5934379" y="4916760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rId3" action="ppaction://hlinksldjump" highlightClick="1"/>
          </p:cNvPr>
          <p:cNvSpPr/>
          <p:nvPr/>
        </p:nvSpPr>
        <p:spPr>
          <a:xfrm>
            <a:off x="5947980" y="3385827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rId4" action="ppaction://hlinksldjump" highlightClick="1"/>
          </p:cNvPr>
          <p:cNvSpPr/>
          <p:nvPr/>
        </p:nvSpPr>
        <p:spPr>
          <a:xfrm>
            <a:off x="5947986" y="1856902"/>
            <a:ext cx="2270766" cy="13287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rId5" action="ppaction://hlinksldjump" highlightClick="1"/>
          </p:cNvPr>
          <p:cNvSpPr/>
          <p:nvPr/>
        </p:nvSpPr>
        <p:spPr>
          <a:xfrm>
            <a:off x="3394980" y="4910054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691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6" action="ppaction://hlinksldjump" highlightClick="1"/>
          </p:cNvPr>
          <p:cNvSpPr/>
          <p:nvPr/>
        </p:nvSpPr>
        <p:spPr>
          <a:xfrm>
            <a:off x="830691" y="1828475"/>
            <a:ext cx="2309253" cy="133407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34" y="297131"/>
            <a:ext cx="2270766" cy="132125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0691" y="1818255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Action Button: Custom 15">
            <a:hlinkClick r:id="rId7" action="ppaction://hlinksldjump" highlightClick="1"/>
          </p:cNvPr>
          <p:cNvSpPr/>
          <p:nvPr/>
        </p:nvSpPr>
        <p:spPr>
          <a:xfrm>
            <a:off x="827480" y="3349351"/>
            <a:ext cx="2309253" cy="131570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9178" y="337500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Action Button: Custom 16">
            <a:hlinkClick r:id="rId8" action="ppaction://hlinksldjump" highlightClick="1"/>
          </p:cNvPr>
          <p:cNvSpPr/>
          <p:nvPr/>
        </p:nvSpPr>
        <p:spPr>
          <a:xfrm>
            <a:off x="840313" y="4872793"/>
            <a:ext cx="2290009" cy="131684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480" y="4872793"/>
            <a:ext cx="2290009" cy="13168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9338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4980" y="297131"/>
            <a:ext cx="2309253" cy="1321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ction Button: Custom 19">
            <a:hlinkClick r:id="rId9" action="ppaction://hlinksldjump" highlightClick="1"/>
          </p:cNvPr>
          <p:cNvSpPr/>
          <p:nvPr/>
        </p:nvSpPr>
        <p:spPr>
          <a:xfrm>
            <a:off x="3394980" y="1831083"/>
            <a:ext cx="2309252" cy="135451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91719" y="1863770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100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Action Button: Custom 23">
            <a:hlinkClick r:id="rId10" action="ppaction://hlinksldjump" highlightClick="1"/>
          </p:cNvPr>
          <p:cNvSpPr/>
          <p:nvPr/>
        </p:nvSpPr>
        <p:spPr>
          <a:xfrm>
            <a:off x="3394980" y="3385475"/>
            <a:ext cx="2270766" cy="129005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94980" y="3385475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34379" y="1872501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430206" y="4899586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947208" y="335493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934379" y="4906292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7986" y="306608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986" y="306607"/>
            <a:ext cx="2309253" cy="1324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Writers 100</a:t>
            </a:r>
            <a:endParaRPr lang="en-US" b="1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6508377" cy="1467678"/>
          </a:xfrm>
        </p:spPr>
        <p:txBody>
          <a:bodyPr/>
          <a:lstStyle/>
          <a:p>
            <a:pPr lvl="0"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What was Matthew?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0678" y="3609769"/>
            <a:ext cx="6508377" cy="146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914400">
              <a:spcBef>
                <a:spcPts val="1800"/>
              </a:spcBef>
              <a:buClr>
                <a:schemeClr val="accent1"/>
              </a:buClr>
              <a:buSzPct val="100000"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He was a tax collector.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423363" y="-218071"/>
            <a:ext cx="9891300" cy="7247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rId2" action="ppaction://hlinksldjump" highlightClick="1"/>
          </p:cNvPr>
          <p:cNvSpPr/>
          <p:nvPr/>
        </p:nvSpPr>
        <p:spPr>
          <a:xfrm>
            <a:off x="5934379" y="4916760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rId3" action="ppaction://hlinksldjump" highlightClick="1"/>
          </p:cNvPr>
          <p:cNvSpPr/>
          <p:nvPr/>
        </p:nvSpPr>
        <p:spPr>
          <a:xfrm>
            <a:off x="5947980" y="3385827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rId4" action="ppaction://hlinksldjump" highlightClick="1"/>
          </p:cNvPr>
          <p:cNvSpPr/>
          <p:nvPr/>
        </p:nvSpPr>
        <p:spPr>
          <a:xfrm>
            <a:off x="5947986" y="1856902"/>
            <a:ext cx="2270766" cy="13287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rId5" action="ppaction://hlinksldjump" highlightClick="1"/>
          </p:cNvPr>
          <p:cNvSpPr/>
          <p:nvPr/>
        </p:nvSpPr>
        <p:spPr>
          <a:xfrm>
            <a:off x="3394980" y="4910054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691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6" action="ppaction://hlinksldjump" highlightClick="1"/>
          </p:cNvPr>
          <p:cNvSpPr/>
          <p:nvPr/>
        </p:nvSpPr>
        <p:spPr>
          <a:xfrm>
            <a:off x="830691" y="1828475"/>
            <a:ext cx="2309253" cy="133407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34" y="297131"/>
            <a:ext cx="2270766" cy="132125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0691" y="1818255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Action Button: Custom 15">
            <a:hlinkClick r:id="rId7" action="ppaction://hlinksldjump" highlightClick="1"/>
          </p:cNvPr>
          <p:cNvSpPr/>
          <p:nvPr/>
        </p:nvSpPr>
        <p:spPr>
          <a:xfrm>
            <a:off x="827480" y="3349351"/>
            <a:ext cx="2309253" cy="131570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9178" y="337500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Action Button: Custom 16">
            <a:hlinkClick r:id="rId8" action="ppaction://hlinksldjump" highlightClick="1"/>
          </p:cNvPr>
          <p:cNvSpPr/>
          <p:nvPr/>
        </p:nvSpPr>
        <p:spPr>
          <a:xfrm>
            <a:off x="840313" y="4872793"/>
            <a:ext cx="2290009" cy="131684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480" y="4872793"/>
            <a:ext cx="2290009" cy="13168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9338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4980" y="297131"/>
            <a:ext cx="2309253" cy="1321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ction Button: Custom 19">
            <a:hlinkClick r:id="rId9" action="ppaction://hlinksldjump" highlightClick="1"/>
          </p:cNvPr>
          <p:cNvSpPr/>
          <p:nvPr/>
        </p:nvSpPr>
        <p:spPr>
          <a:xfrm>
            <a:off x="3394980" y="1831083"/>
            <a:ext cx="2309252" cy="135451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91719" y="1863770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100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Action Button: Custom 23">
            <a:hlinkClick r:id="rId10" action="ppaction://hlinksldjump" highlightClick="1"/>
          </p:cNvPr>
          <p:cNvSpPr/>
          <p:nvPr/>
        </p:nvSpPr>
        <p:spPr>
          <a:xfrm>
            <a:off x="3394980" y="3385475"/>
            <a:ext cx="2270766" cy="129005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94980" y="3385475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34379" y="1872501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430206" y="4899586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947208" y="335493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934379" y="4906292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7986" y="306608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986" y="306607"/>
            <a:ext cx="2309253" cy="1324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Writers 200</a:t>
            </a:r>
            <a:endParaRPr lang="en-US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6508377" cy="146767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What was Daniel?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0678" y="3644404"/>
            <a:ext cx="6508377" cy="146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He was a governor.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423363" y="-218071"/>
            <a:ext cx="9891300" cy="7247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rId2" action="ppaction://hlinksldjump" highlightClick="1"/>
          </p:cNvPr>
          <p:cNvSpPr/>
          <p:nvPr/>
        </p:nvSpPr>
        <p:spPr>
          <a:xfrm>
            <a:off x="5934379" y="4916760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rId3" action="ppaction://hlinksldjump" highlightClick="1"/>
          </p:cNvPr>
          <p:cNvSpPr/>
          <p:nvPr/>
        </p:nvSpPr>
        <p:spPr>
          <a:xfrm>
            <a:off x="5947980" y="3385827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rId4" action="ppaction://hlinksldjump" highlightClick="1"/>
          </p:cNvPr>
          <p:cNvSpPr/>
          <p:nvPr/>
        </p:nvSpPr>
        <p:spPr>
          <a:xfrm>
            <a:off x="5947986" y="1856902"/>
            <a:ext cx="2270766" cy="13287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rId5" action="ppaction://hlinksldjump" highlightClick="1"/>
          </p:cNvPr>
          <p:cNvSpPr/>
          <p:nvPr/>
        </p:nvSpPr>
        <p:spPr>
          <a:xfrm>
            <a:off x="3394980" y="4910054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691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6" action="ppaction://hlinksldjump" highlightClick="1"/>
          </p:cNvPr>
          <p:cNvSpPr/>
          <p:nvPr/>
        </p:nvSpPr>
        <p:spPr>
          <a:xfrm>
            <a:off x="830691" y="1828475"/>
            <a:ext cx="2309253" cy="133407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34" y="297131"/>
            <a:ext cx="2270766" cy="132125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0691" y="1818255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Action Button: Custom 15">
            <a:hlinkClick r:id="rId7" action="ppaction://hlinksldjump" highlightClick="1"/>
          </p:cNvPr>
          <p:cNvSpPr/>
          <p:nvPr/>
        </p:nvSpPr>
        <p:spPr>
          <a:xfrm>
            <a:off x="827480" y="3349351"/>
            <a:ext cx="2309253" cy="131570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9178" y="337500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Action Button: Custom 16">
            <a:hlinkClick r:id="rId8" action="ppaction://hlinksldjump" highlightClick="1"/>
          </p:cNvPr>
          <p:cNvSpPr/>
          <p:nvPr/>
        </p:nvSpPr>
        <p:spPr>
          <a:xfrm>
            <a:off x="840313" y="4872793"/>
            <a:ext cx="2290009" cy="131684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480" y="4872793"/>
            <a:ext cx="2290009" cy="13168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9338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4980" y="297131"/>
            <a:ext cx="2309253" cy="1321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ction Button: Custom 19">
            <a:hlinkClick r:id="rId9" action="ppaction://hlinksldjump" highlightClick="1"/>
          </p:cNvPr>
          <p:cNvSpPr/>
          <p:nvPr/>
        </p:nvSpPr>
        <p:spPr>
          <a:xfrm>
            <a:off x="3394980" y="1831083"/>
            <a:ext cx="2309252" cy="135451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91719" y="1863770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100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Action Button: Custom 23">
            <a:hlinkClick r:id="rId10" action="ppaction://hlinksldjump" highlightClick="1"/>
          </p:cNvPr>
          <p:cNvSpPr/>
          <p:nvPr/>
        </p:nvSpPr>
        <p:spPr>
          <a:xfrm>
            <a:off x="3394980" y="3385475"/>
            <a:ext cx="2270766" cy="129005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94980" y="3385475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34379" y="1872501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430206" y="4899586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947208" y="335493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934379" y="4906292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7986" y="306608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986" y="306607"/>
            <a:ext cx="2309253" cy="1324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Writers 300</a:t>
            </a:r>
            <a:endParaRPr lang="en-US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6508377" cy="146767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What was Moses?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0678" y="3609769"/>
            <a:ext cx="6879686" cy="1467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He was a general, architect, ruler, and shepherd.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423363" y="-218071"/>
            <a:ext cx="9891300" cy="7247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rId2" action="ppaction://hlinksldjump" highlightClick="1"/>
          </p:cNvPr>
          <p:cNvSpPr/>
          <p:nvPr/>
        </p:nvSpPr>
        <p:spPr>
          <a:xfrm>
            <a:off x="5934379" y="4916760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rId3" action="ppaction://hlinksldjump" highlightClick="1"/>
          </p:cNvPr>
          <p:cNvSpPr/>
          <p:nvPr/>
        </p:nvSpPr>
        <p:spPr>
          <a:xfrm>
            <a:off x="5947980" y="3385827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rId4" action="ppaction://hlinksldjump" highlightClick="1"/>
          </p:cNvPr>
          <p:cNvSpPr/>
          <p:nvPr/>
        </p:nvSpPr>
        <p:spPr>
          <a:xfrm>
            <a:off x="5947986" y="1856902"/>
            <a:ext cx="2270766" cy="13287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rId5" action="ppaction://hlinksldjump" highlightClick="1"/>
          </p:cNvPr>
          <p:cNvSpPr/>
          <p:nvPr/>
        </p:nvSpPr>
        <p:spPr>
          <a:xfrm>
            <a:off x="3394980" y="4910054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691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6" action="ppaction://hlinksldjump" highlightClick="1"/>
          </p:cNvPr>
          <p:cNvSpPr/>
          <p:nvPr/>
        </p:nvSpPr>
        <p:spPr>
          <a:xfrm>
            <a:off x="830691" y="1828475"/>
            <a:ext cx="2309253" cy="133407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34" y="297131"/>
            <a:ext cx="2270766" cy="132125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0691" y="1818255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Action Button: Custom 15">
            <a:hlinkClick r:id="rId7" action="ppaction://hlinksldjump" highlightClick="1"/>
          </p:cNvPr>
          <p:cNvSpPr/>
          <p:nvPr/>
        </p:nvSpPr>
        <p:spPr>
          <a:xfrm>
            <a:off x="827480" y="3349351"/>
            <a:ext cx="2309253" cy="131570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9178" y="337500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Action Button: Custom 16">
            <a:hlinkClick r:id="rId8" action="ppaction://hlinksldjump" highlightClick="1"/>
          </p:cNvPr>
          <p:cNvSpPr/>
          <p:nvPr/>
        </p:nvSpPr>
        <p:spPr>
          <a:xfrm>
            <a:off x="840313" y="4872793"/>
            <a:ext cx="2290009" cy="131684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480" y="4872793"/>
            <a:ext cx="2290009" cy="13168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9338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4980" y="297131"/>
            <a:ext cx="2309253" cy="1321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ction Button: Custom 19">
            <a:hlinkClick r:id="rId9" action="ppaction://hlinksldjump" highlightClick="1"/>
          </p:cNvPr>
          <p:cNvSpPr/>
          <p:nvPr/>
        </p:nvSpPr>
        <p:spPr>
          <a:xfrm>
            <a:off x="3394980" y="1831083"/>
            <a:ext cx="2309252" cy="135451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91719" y="1863770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100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Action Button: Custom 23">
            <a:hlinkClick r:id="rId10" action="ppaction://hlinksldjump" highlightClick="1"/>
          </p:cNvPr>
          <p:cNvSpPr/>
          <p:nvPr/>
        </p:nvSpPr>
        <p:spPr>
          <a:xfrm>
            <a:off x="3394980" y="3385475"/>
            <a:ext cx="2270766" cy="129005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94980" y="3385475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34379" y="1872501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430206" y="4899586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947208" y="335493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934379" y="4906292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7986" y="306608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986" y="306607"/>
            <a:ext cx="2309253" cy="1324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cs typeface="Gill Sans Ultra Bold"/>
              </a:rPr>
              <a:t>The B-I-B-L-E</a:t>
            </a:r>
            <a:endParaRPr lang="en-US" sz="4400" b="1" dirty="0"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anchor="t">
            <a:noAutofit/>
          </a:bodyPr>
          <a:lstStyle/>
          <a:p>
            <a:pPr marL="136525">
              <a:spcAft>
                <a:spcPts val="1200"/>
              </a:spcAft>
              <a:buNone/>
            </a:pPr>
            <a:r>
              <a:rPr lang="en-US" sz="3000" dirty="0" smtClean="0"/>
              <a:t>The B-I-B-L-E  </a:t>
            </a:r>
          </a:p>
          <a:p>
            <a:pPr marL="136525">
              <a:spcAft>
                <a:spcPts val="1200"/>
              </a:spcAft>
              <a:buNone/>
            </a:pPr>
            <a:r>
              <a:rPr lang="en-US" sz="3000" dirty="0" smtClean="0"/>
              <a:t>YES! That’s the book for me.</a:t>
            </a:r>
          </a:p>
          <a:p>
            <a:pPr marL="136525">
              <a:spcAft>
                <a:spcPts val="1200"/>
              </a:spcAft>
              <a:buNone/>
            </a:pPr>
            <a:r>
              <a:rPr lang="en-US" sz="3000" dirty="0" smtClean="0"/>
              <a:t>I stand alone on the Word of God </a:t>
            </a:r>
          </a:p>
          <a:p>
            <a:pPr marL="136525">
              <a:spcAft>
                <a:spcPts val="1200"/>
              </a:spcAft>
              <a:buNone/>
            </a:pPr>
            <a:r>
              <a:rPr lang="en-US" sz="3000" dirty="0" smtClean="0"/>
              <a:t>The B-I-B-L-E.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Etc. 100</a:t>
            </a:r>
            <a:endParaRPr lang="en-US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6508377" cy="1467678"/>
          </a:xfrm>
        </p:spPr>
        <p:txBody>
          <a:bodyPr>
            <a:normAutofit fontScale="92500"/>
          </a:bodyPr>
          <a:lstStyle/>
          <a:p>
            <a:pPr lvl="0"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With which three languages is the Bible written?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0678" y="3738121"/>
            <a:ext cx="6508377" cy="146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914400">
              <a:spcBef>
                <a:spcPts val="1800"/>
              </a:spcBef>
              <a:buClr>
                <a:schemeClr val="accent1"/>
              </a:buClr>
              <a:buSzPct val="100000"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Hebrew, Aramaic, Greek.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423363" y="-218071"/>
            <a:ext cx="9891300" cy="7247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rId2" action="ppaction://hlinksldjump" highlightClick="1"/>
          </p:cNvPr>
          <p:cNvSpPr/>
          <p:nvPr/>
        </p:nvSpPr>
        <p:spPr>
          <a:xfrm>
            <a:off x="5934379" y="4916760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rId3" action="ppaction://hlinksldjump" highlightClick="1"/>
          </p:cNvPr>
          <p:cNvSpPr/>
          <p:nvPr/>
        </p:nvSpPr>
        <p:spPr>
          <a:xfrm>
            <a:off x="5947980" y="3385827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rId4" action="ppaction://hlinksldjump" highlightClick="1"/>
          </p:cNvPr>
          <p:cNvSpPr/>
          <p:nvPr/>
        </p:nvSpPr>
        <p:spPr>
          <a:xfrm>
            <a:off x="5947986" y="1856902"/>
            <a:ext cx="2270766" cy="13287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rId5" action="ppaction://hlinksldjump" highlightClick="1"/>
          </p:cNvPr>
          <p:cNvSpPr/>
          <p:nvPr/>
        </p:nvSpPr>
        <p:spPr>
          <a:xfrm>
            <a:off x="3394980" y="4910054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691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6" action="ppaction://hlinksldjump" highlightClick="1"/>
          </p:cNvPr>
          <p:cNvSpPr/>
          <p:nvPr/>
        </p:nvSpPr>
        <p:spPr>
          <a:xfrm>
            <a:off x="830691" y="1828475"/>
            <a:ext cx="2309253" cy="133407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34" y="297131"/>
            <a:ext cx="2270766" cy="132125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0691" y="1818255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Action Button: Custom 15">
            <a:hlinkClick r:id="rId7" action="ppaction://hlinksldjump" highlightClick="1"/>
          </p:cNvPr>
          <p:cNvSpPr/>
          <p:nvPr/>
        </p:nvSpPr>
        <p:spPr>
          <a:xfrm>
            <a:off x="827480" y="3349351"/>
            <a:ext cx="2309253" cy="131570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9178" y="337500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Action Button: Custom 16">
            <a:hlinkClick r:id="rId8" action="ppaction://hlinksldjump" highlightClick="1"/>
          </p:cNvPr>
          <p:cNvSpPr/>
          <p:nvPr/>
        </p:nvSpPr>
        <p:spPr>
          <a:xfrm>
            <a:off x="840313" y="4872793"/>
            <a:ext cx="2290009" cy="131684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480" y="4872793"/>
            <a:ext cx="2290009" cy="13168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9338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4980" y="297131"/>
            <a:ext cx="2309253" cy="1321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ction Button: Custom 19">
            <a:hlinkClick r:id="rId9" action="ppaction://hlinksldjump" highlightClick="1"/>
          </p:cNvPr>
          <p:cNvSpPr/>
          <p:nvPr/>
        </p:nvSpPr>
        <p:spPr>
          <a:xfrm>
            <a:off x="3394980" y="1831083"/>
            <a:ext cx="2309252" cy="135451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91719" y="1863770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100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Action Button: Custom 23">
            <a:hlinkClick r:id="rId10" action="ppaction://hlinksldjump" highlightClick="1"/>
          </p:cNvPr>
          <p:cNvSpPr/>
          <p:nvPr/>
        </p:nvSpPr>
        <p:spPr>
          <a:xfrm>
            <a:off x="3394980" y="3385475"/>
            <a:ext cx="2270766" cy="129005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94980" y="3385475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34379" y="1872501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430206" y="4899586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947208" y="335493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934379" y="4906292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7986" y="306608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986" y="306607"/>
            <a:ext cx="2309253" cy="1324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Etc. 200</a:t>
            </a:r>
            <a:endParaRPr lang="en-US" b="1" dirty="0">
              <a:solidFill>
                <a:schemeClr val="accent5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6508377" cy="1467678"/>
          </a:xfrm>
        </p:spPr>
        <p:txBody>
          <a:bodyPr>
            <a:normAutofit fontScale="92500"/>
          </a:bodyPr>
          <a:lstStyle/>
          <a:p>
            <a:pPr lvl="0"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On which three continents was the Bible written?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0678" y="3782944"/>
            <a:ext cx="6508377" cy="146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914400">
              <a:spcBef>
                <a:spcPts val="1800"/>
              </a:spcBef>
              <a:buClr>
                <a:schemeClr val="accent1"/>
              </a:buClr>
              <a:buSzPct val="100000"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Asia, Africa, and Europe.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423363" y="-218071"/>
            <a:ext cx="9891300" cy="7247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rId2" action="ppaction://hlinksldjump" highlightClick="1"/>
          </p:cNvPr>
          <p:cNvSpPr/>
          <p:nvPr/>
        </p:nvSpPr>
        <p:spPr>
          <a:xfrm>
            <a:off x="5934379" y="4916760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rId3" action="ppaction://hlinksldjump" highlightClick="1"/>
          </p:cNvPr>
          <p:cNvSpPr/>
          <p:nvPr/>
        </p:nvSpPr>
        <p:spPr>
          <a:xfrm>
            <a:off x="5947980" y="3385827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rId4" action="ppaction://hlinksldjump" highlightClick="1"/>
          </p:cNvPr>
          <p:cNvSpPr/>
          <p:nvPr/>
        </p:nvSpPr>
        <p:spPr>
          <a:xfrm>
            <a:off x="5947986" y="1856902"/>
            <a:ext cx="2270766" cy="13287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rId5" action="ppaction://hlinksldjump" highlightClick="1"/>
          </p:cNvPr>
          <p:cNvSpPr/>
          <p:nvPr/>
        </p:nvSpPr>
        <p:spPr>
          <a:xfrm>
            <a:off x="3394980" y="4910054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691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6" action="ppaction://hlinksldjump" highlightClick="1"/>
          </p:cNvPr>
          <p:cNvSpPr/>
          <p:nvPr/>
        </p:nvSpPr>
        <p:spPr>
          <a:xfrm>
            <a:off x="830691" y="1828475"/>
            <a:ext cx="2309253" cy="133407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34" y="297131"/>
            <a:ext cx="2270766" cy="132125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0691" y="1818255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Action Button: Custom 15">
            <a:hlinkClick r:id="rId7" action="ppaction://hlinksldjump" highlightClick="1"/>
          </p:cNvPr>
          <p:cNvSpPr/>
          <p:nvPr/>
        </p:nvSpPr>
        <p:spPr>
          <a:xfrm>
            <a:off x="827480" y="3349351"/>
            <a:ext cx="2309253" cy="131570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9178" y="337500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Action Button: Custom 16">
            <a:hlinkClick r:id="rId8" action="ppaction://hlinksldjump" highlightClick="1"/>
          </p:cNvPr>
          <p:cNvSpPr/>
          <p:nvPr/>
        </p:nvSpPr>
        <p:spPr>
          <a:xfrm>
            <a:off x="840313" y="4872793"/>
            <a:ext cx="2290009" cy="131684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480" y="4872793"/>
            <a:ext cx="2290009" cy="13168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9338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4980" y="297131"/>
            <a:ext cx="2309253" cy="1321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ction Button: Custom 19">
            <a:hlinkClick r:id="rId9" action="ppaction://hlinksldjump" highlightClick="1"/>
          </p:cNvPr>
          <p:cNvSpPr/>
          <p:nvPr/>
        </p:nvSpPr>
        <p:spPr>
          <a:xfrm>
            <a:off x="3394980" y="1831083"/>
            <a:ext cx="2309252" cy="135451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91719" y="1863770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100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Action Button: Custom 23">
            <a:hlinkClick r:id="rId10" action="ppaction://hlinksldjump" highlightClick="1"/>
          </p:cNvPr>
          <p:cNvSpPr/>
          <p:nvPr/>
        </p:nvSpPr>
        <p:spPr>
          <a:xfrm>
            <a:off x="3394980" y="3385475"/>
            <a:ext cx="2270766" cy="129005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94980" y="3385475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34379" y="1872501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430206" y="4899586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947208" y="335493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934379" y="4906292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7986" y="306608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986" y="306607"/>
            <a:ext cx="2309253" cy="1324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Century Gothic"/>
                <a:cs typeface="Century Gothic"/>
              </a:rPr>
              <a:t>Etc. 300</a:t>
            </a:r>
            <a:endParaRPr lang="en-US" b="1" dirty="0">
              <a:solidFill>
                <a:schemeClr val="accent3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255981"/>
            <a:ext cx="8299753" cy="14676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2 Timothy 3:16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0678" y="3446634"/>
            <a:ext cx="6508377" cy="1467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/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“All Scripture is God-breathed and profitable for teaching, for reproof, for conviction, for correction, for instruction in righteousness,”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423363" y="-218071"/>
            <a:ext cx="9891300" cy="7247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rId2" action="ppaction://hlinksldjump" highlightClick="1"/>
          </p:cNvPr>
          <p:cNvSpPr/>
          <p:nvPr/>
        </p:nvSpPr>
        <p:spPr>
          <a:xfrm>
            <a:off x="5934379" y="4916760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rId3" action="ppaction://hlinksldjump" highlightClick="1"/>
          </p:cNvPr>
          <p:cNvSpPr/>
          <p:nvPr/>
        </p:nvSpPr>
        <p:spPr>
          <a:xfrm>
            <a:off x="5947980" y="3385827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rId4" action="ppaction://hlinksldjump" highlightClick="1"/>
          </p:cNvPr>
          <p:cNvSpPr/>
          <p:nvPr/>
        </p:nvSpPr>
        <p:spPr>
          <a:xfrm>
            <a:off x="5947986" y="1856902"/>
            <a:ext cx="2270766" cy="13287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rId5" action="ppaction://hlinksldjump" highlightClick="1"/>
          </p:cNvPr>
          <p:cNvSpPr/>
          <p:nvPr/>
        </p:nvSpPr>
        <p:spPr>
          <a:xfrm>
            <a:off x="3394980" y="4910054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691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6" action="ppaction://hlinksldjump" highlightClick="1"/>
          </p:cNvPr>
          <p:cNvSpPr/>
          <p:nvPr/>
        </p:nvSpPr>
        <p:spPr>
          <a:xfrm>
            <a:off x="830691" y="1828475"/>
            <a:ext cx="2309253" cy="133407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34" y="297131"/>
            <a:ext cx="2270766" cy="132125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0691" y="1818255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Action Button: Custom 15">
            <a:hlinkClick r:id="rId7" action="ppaction://hlinksldjump" highlightClick="1"/>
          </p:cNvPr>
          <p:cNvSpPr/>
          <p:nvPr/>
        </p:nvSpPr>
        <p:spPr>
          <a:xfrm>
            <a:off x="827480" y="3349351"/>
            <a:ext cx="2309253" cy="131570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9178" y="337500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Action Button: Custom 16">
            <a:hlinkClick r:id="rId8" action="ppaction://hlinksldjump" highlightClick="1"/>
          </p:cNvPr>
          <p:cNvSpPr/>
          <p:nvPr/>
        </p:nvSpPr>
        <p:spPr>
          <a:xfrm>
            <a:off x="840313" y="4872793"/>
            <a:ext cx="2290009" cy="131684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480" y="4872793"/>
            <a:ext cx="2290009" cy="13168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9338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4980" y="297131"/>
            <a:ext cx="2309253" cy="1321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ction Button: Custom 19">
            <a:hlinkClick r:id="rId9" action="ppaction://hlinksldjump" highlightClick="1"/>
          </p:cNvPr>
          <p:cNvSpPr/>
          <p:nvPr/>
        </p:nvSpPr>
        <p:spPr>
          <a:xfrm>
            <a:off x="3394980" y="1831083"/>
            <a:ext cx="2309252" cy="135451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91719" y="1863770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100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Action Button: Custom 23">
            <a:hlinkClick r:id="rId10" action="ppaction://hlinksldjump" highlightClick="1"/>
          </p:cNvPr>
          <p:cNvSpPr/>
          <p:nvPr/>
        </p:nvSpPr>
        <p:spPr>
          <a:xfrm>
            <a:off x="3394980" y="3385475"/>
            <a:ext cx="2270766" cy="129005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94980" y="3385475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34379" y="1872501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430206" y="4899586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947208" y="335493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934379" y="4906292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7986" y="306608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986" y="306607"/>
            <a:ext cx="2309253" cy="1324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ketch Block Bold"/>
              </a:rPr>
              <a:t>The </a:t>
            </a:r>
            <a:r>
              <a:rPr lang="en-US" b="1" dirty="0" smtClean="0">
                <a:solidFill>
                  <a:srgbClr val="9BBB59"/>
                </a:solidFill>
                <a:cs typeface="Sketch Block Bold"/>
              </a:rPr>
              <a:t>Long</a:t>
            </a:r>
            <a:r>
              <a:rPr lang="en-US" b="1" dirty="0" smtClean="0">
                <a:cs typeface="Sketch Block Bold"/>
              </a:rPr>
              <a:t> and </a:t>
            </a:r>
            <a:r>
              <a:rPr lang="en-US" b="1" dirty="0" smtClean="0">
                <a:solidFill>
                  <a:schemeClr val="accent4"/>
                </a:solidFill>
                <a:cs typeface="Sketch Block Bold"/>
              </a:rPr>
              <a:t>Short</a:t>
            </a:r>
            <a:r>
              <a:rPr lang="en-US" b="1" dirty="0" smtClean="0">
                <a:cs typeface="Sketch Block Bold"/>
              </a:rPr>
              <a:t> of It</a:t>
            </a:r>
            <a:endParaRPr lang="en-US" b="1" dirty="0">
              <a:cs typeface="Sketch Block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782635"/>
            <a:ext cx="7879978" cy="4671274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9BBB59"/>
                </a:solidFill>
              </a:rPr>
              <a:t>longest</a:t>
            </a:r>
            <a:r>
              <a:rPr lang="en-US" sz="2400" dirty="0" smtClean="0"/>
              <a:t> chapter is </a:t>
            </a:r>
            <a:r>
              <a:rPr lang="en-US" sz="2400" b="1" dirty="0" smtClean="0"/>
              <a:t>Psalm 119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accent4"/>
                </a:solidFill>
              </a:rPr>
              <a:t>shortest</a:t>
            </a:r>
            <a:r>
              <a:rPr lang="en-US" sz="2400" dirty="0" smtClean="0"/>
              <a:t> chapter in the Bible is </a:t>
            </a:r>
            <a:r>
              <a:rPr lang="en-US" sz="2400" b="1" dirty="0" smtClean="0"/>
              <a:t>Psalm 117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9BBB59"/>
                </a:solidFill>
              </a:rPr>
              <a:t>longest</a:t>
            </a:r>
            <a:r>
              <a:rPr lang="en-US" sz="2400" b="1" dirty="0" smtClean="0"/>
              <a:t> </a:t>
            </a:r>
            <a:r>
              <a:rPr lang="en-US" sz="2400" dirty="0" smtClean="0"/>
              <a:t>verse is </a:t>
            </a:r>
            <a:r>
              <a:rPr lang="en-US" sz="2400" b="1" dirty="0" smtClean="0"/>
              <a:t>Esther 8:9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8064A2"/>
                </a:solidFill>
              </a:rPr>
              <a:t>shortest</a:t>
            </a:r>
            <a:r>
              <a:rPr lang="en-US" sz="2400" dirty="0" smtClean="0"/>
              <a:t> verse in the Old Testament (OT) is </a:t>
            </a:r>
            <a:r>
              <a:rPr lang="en-US" sz="2400" b="1" dirty="0" smtClean="0"/>
              <a:t>1 Chronicles 1:25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accent3"/>
                </a:solidFill>
              </a:rPr>
              <a:t>longest</a:t>
            </a:r>
            <a:r>
              <a:rPr lang="en-US" sz="2400" dirty="0" smtClean="0"/>
              <a:t> book is </a:t>
            </a:r>
            <a:r>
              <a:rPr lang="en-US" sz="2400" b="1" dirty="0" smtClean="0"/>
              <a:t>Psalms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The </a:t>
            </a:r>
            <a:r>
              <a:rPr lang="en-US" sz="2400" b="1" dirty="0" smtClean="0">
                <a:solidFill>
                  <a:srgbClr val="8064A2"/>
                </a:solidFill>
              </a:rPr>
              <a:t>shortest</a:t>
            </a:r>
            <a:r>
              <a:rPr lang="en-US" sz="2400" dirty="0" smtClean="0"/>
              <a:t> book in the OT is </a:t>
            </a:r>
            <a:r>
              <a:rPr lang="en-US" sz="2400" b="1" dirty="0" smtClean="0"/>
              <a:t>Obadiah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34988"/>
            <a:ext cx="6508377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Gill Sans"/>
              </a:rPr>
              <a:t>Books of the Old Testament</a:t>
            </a:r>
            <a:endParaRPr lang="en-US" b="1" dirty="0"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06" y="1800093"/>
            <a:ext cx="7924801" cy="4835024"/>
          </a:xfrm>
        </p:spPr>
        <p:txBody>
          <a:bodyPr numCol="4" anchor="b">
            <a:noAutofit/>
          </a:bodyPr>
          <a:lstStyle/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Genesis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Exodus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Leviticus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Numbers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Deuteronomy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Joshua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Judges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Ruth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1 Samuel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2 Samuel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1 Kings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2 Kings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1 Chronicles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2 Chronicles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Ezra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Nehemiah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Esther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Job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Psalms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Proverbs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Ecclesiastes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Song of Songs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Isaiah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Jeremiah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Lamentations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Ezekiel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Daniel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Hosea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Joel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Amos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Obadiah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Jonah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Micah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Nahum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Habakkuk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Zephaniah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Haggai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Zechariah</a:t>
            </a:r>
          </a:p>
          <a:p>
            <a:pPr marL="1365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Malachi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043"/>
            <a:ext cx="6508377" cy="1143000"/>
          </a:xfrm>
        </p:spPr>
        <p:txBody>
          <a:bodyPr/>
          <a:lstStyle/>
          <a:p>
            <a:r>
              <a:rPr lang="en-US" b="1" dirty="0" smtClean="0">
                <a:cs typeface="Gill Sans"/>
              </a:rPr>
              <a:t>The Old Testament 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43" y="1242387"/>
            <a:ext cx="6908801" cy="5211763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Genesis, Exodus, Leviticus, Numbers,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Deuteronomy, Joshua, Judges, Ruth,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First and Second Samuel,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First and Second Kings,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First and Second Chronicles.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19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Ezra, Nehemiah, Esther, Job,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Psalms, Proverbs, Ecclesiastes,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Song of </a:t>
            </a:r>
            <a:r>
              <a:rPr lang="en-US" sz="1900" smtClean="0"/>
              <a:t>Songs–, </a:t>
            </a:r>
            <a:r>
              <a:rPr lang="en-US" sz="1900" dirty="0" smtClean="0"/>
              <a:t>Isaiah, Jeremiah,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Lamentations, Ezekiel.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19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Daniel, Hosea, Joel, Amos,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Obadiah, Jonah, Micah, Nahum,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Habakkuk, Zephaniah, Haggai, Zechariah,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/>
              <a:t>And the last is Malachi.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430696"/>
            <a:ext cx="3352801" cy="757482"/>
          </a:xfrm>
        </p:spPr>
        <p:txBody>
          <a:bodyPr anchor="b"/>
          <a:lstStyle/>
          <a:p>
            <a:r>
              <a:rPr lang="en-US" b="1" dirty="0" smtClean="0">
                <a:cs typeface="Gill Sans"/>
              </a:rPr>
              <a:t>The Bible</a:t>
            </a:r>
            <a:endParaRPr lang="en-US" b="1" dirty="0">
              <a:cs typeface="Gill San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325217"/>
            <a:ext cx="7505149" cy="5578961"/>
          </a:xfrm>
        </p:spPr>
        <p:txBody>
          <a:bodyPr>
            <a:noAutofit/>
          </a:bodyPr>
          <a:lstStyle/>
          <a:p>
            <a:pPr marL="136525">
              <a:buNone/>
            </a:pPr>
            <a:r>
              <a:rPr lang="en-US" sz="2200" dirty="0" smtClean="0"/>
              <a:t>There is a book I love to read</a:t>
            </a:r>
          </a:p>
          <a:p>
            <a:pPr marL="136525">
              <a:buNone/>
            </a:pPr>
            <a:r>
              <a:rPr lang="en-US" sz="2200" dirty="0" smtClean="0"/>
              <a:t>I love to read the Bible.</a:t>
            </a:r>
          </a:p>
          <a:p>
            <a:pPr marL="136525">
              <a:buNone/>
            </a:pPr>
            <a:r>
              <a:rPr lang="en-US" sz="2200" dirty="0" smtClean="0"/>
              <a:t>B  I  B  L  E       B  I  B  L  E       B  I  B  L  E </a:t>
            </a:r>
          </a:p>
          <a:p>
            <a:pPr marL="136525">
              <a:buNone/>
            </a:pPr>
            <a:r>
              <a:rPr lang="en-US" sz="2200" dirty="0" smtClean="0"/>
              <a:t>I love to read the Bible.</a:t>
            </a:r>
          </a:p>
          <a:p>
            <a:pPr marL="136525">
              <a:buNone/>
            </a:pPr>
            <a:endParaRPr lang="en-US" sz="2200" dirty="0" smtClean="0"/>
          </a:p>
          <a:p>
            <a:pPr marL="136525">
              <a:buNone/>
            </a:pPr>
            <a:r>
              <a:rPr lang="en-US" sz="2200" dirty="0" smtClean="0"/>
              <a:t>The Bible is the Word of God</a:t>
            </a:r>
          </a:p>
          <a:p>
            <a:pPr marL="136525">
              <a:buNone/>
            </a:pPr>
            <a:r>
              <a:rPr lang="en-US" sz="2200" dirty="0" smtClean="0"/>
              <a:t>I love to read the Bible.</a:t>
            </a:r>
          </a:p>
          <a:p>
            <a:pPr marL="136525">
              <a:buNone/>
            </a:pPr>
            <a:r>
              <a:rPr lang="en-US" sz="2200" dirty="0" smtClean="0"/>
              <a:t> * I  B  L  E       * I  B  L  E        *  I  B  L  E</a:t>
            </a:r>
          </a:p>
          <a:p>
            <a:pPr marL="136525">
              <a:buNone/>
            </a:pPr>
            <a:r>
              <a:rPr lang="en-US" sz="2200" dirty="0" smtClean="0"/>
              <a:t>I love to read the Bible.</a:t>
            </a:r>
            <a:endParaRPr lang="en-US" sz="2200" dirty="0"/>
          </a:p>
        </p:txBody>
      </p:sp>
      <p:pic>
        <p:nvPicPr>
          <p:cNvPr id="8" name="Picture 7" descr="heart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392" y="173162"/>
            <a:ext cx="1823196" cy="6500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73043"/>
            <a:ext cx="7615584" cy="5584988"/>
          </a:xfrm>
        </p:spPr>
        <p:txBody>
          <a:bodyPr>
            <a:normAutofit/>
          </a:bodyPr>
          <a:lstStyle/>
          <a:p>
            <a:pPr marL="136525" indent="0">
              <a:buNone/>
            </a:pPr>
            <a:r>
              <a:rPr lang="en-US" sz="2200" dirty="0" smtClean="0"/>
              <a:t>The Word of God will never fail</a:t>
            </a:r>
          </a:p>
          <a:p>
            <a:pPr marL="136525" indent="0">
              <a:buNone/>
            </a:pPr>
            <a:r>
              <a:rPr lang="en-US" sz="2200" dirty="0" smtClean="0"/>
              <a:t>I love to read the Bible.</a:t>
            </a:r>
          </a:p>
          <a:p>
            <a:pPr marL="136525" indent="0">
              <a:buNone/>
            </a:pPr>
            <a:r>
              <a:rPr lang="en-US" sz="2200" dirty="0" smtClean="0"/>
              <a:t> *  *  B  L  E       *  *  B  L  E        *  *  B  L  E </a:t>
            </a:r>
          </a:p>
          <a:p>
            <a:pPr marL="136525" indent="0">
              <a:buNone/>
            </a:pPr>
            <a:r>
              <a:rPr lang="en-US" sz="2200" dirty="0" smtClean="0"/>
              <a:t>I love to read the Bible.</a:t>
            </a:r>
          </a:p>
          <a:p>
            <a:pPr marL="136525" indent="0">
              <a:buNone/>
            </a:pPr>
            <a:endParaRPr lang="en-US" sz="2200" dirty="0" smtClean="0"/>
          </a:p>
          <a:p>
            <a:pPr marL="136525" indent="0">
              <a:buNone/>
            </a:pPr>
            <a:r>
              <a:rPr lang="en-US" sz="2200" dirty="0" smtClean="0"/>
              <a:t>It is a lamp unto my feet</a:t>
            </a:r>
          </a:p>
          <a:p>
            <a:pPr marL="136525" indent="0">
              <a:buNone/>
            </a:pPr>
            <a:r>
              <a:rPr lang="en-US" sz="2200" dirty="0" smtClean="0"/>
              <a:t>A light unto my path.</a:t>
            </a:r>
          </a:p>
          <a:p>
            <a:pPr marL="136525" indent="0">
              <a:buNone/>
            </a:pPr>
            <a:r>
              <a:rPr lang="en-US" sz="2200" dirty="0" smtClean="0"/>
              <a:t>*  *  *  L  E       *  *  *  L  E       *  *  *  L  E </a:t>
            </a:r>
          </a:p>
          <a:p>
            <a:pPr marL="136525" indent="0">
              <a:buNone/>
            </a:pPr>
            <a:r>
              <a:rPr lang="en-US" sz="2200" dirty="0" smtClean="0"/>
              <a:t>A light unto my path.</a:t>
            </a:r>
          </a:p>
          <a:p>
            <a:pPr marL="136525" indent="0">
              <a:buNone/>
            </a:pPr>
            <a:endParaRPr lang="en-US" sz="4364" dirty="0" smtClean="0"/>
          </a:p>
          <a:p>
            <a:pPr marL="136525" indent="0">
              <a:buNone/>
            </a:pPr>
            <a:endParaRPr lang="en-US" sz="4364" dirty="0" smtClean="0"/>
          </a:p>
          <a:p>
            <a:endParaRPr lang="en-US" sz="1600" dirty="0"/>
          </a:p>
        </p:txBody>
      </p:sp>
      <p:pic>
        <p:nvPicPr>
          <p:cNvPr id="4" name="Picture 3" descr="heart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392" y="173175"/>
            <a:ext cx="1823196" cy="6500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71164" cy="5028044"/>
          </a:xfrm>
        </p:spPr>
        <p:txBody>
          <a:bodyPr>
            <a:normAutofit/>
          </a:bodyPr>
          <a:lstStyle/>
          <a:p>
            <a:pPr marL="136525" indent="0">
              <a:buNone/>
            </a:pPr>
            <a:r>
              <a:rPr lang="en-US" sz="2200" dirty="0" smtClean="0"/>
              <a:t>The Bible is the Bread of life</a:t>
            </a:r>
          </a:p>
          <a:p>
            <a:pPr marL="136525" indent="0">
              <a:buNone/>
            </a:pPr>
            <a:r>
              <a:rPr lang="en-US" sz="2200" dirty="0" smtClean="0"/>
              <a:t>I love to read the Bible.</a:t>
            </a:r>
          </a:p>
          <a:p>
            <a:pPr marL="136525" indent="0">
              <a:buNone/>
            </a:pPr>
            <a:r>
              <a:rPr lang="en-US" sz="2200" dirty="0" smtClean="0"/>
              <a:t> *  *  *  *  E       *  *  *  *  E       *  *  *  *  E </a:t>
            </a:r>
          </a:p>
          <a:p>
            <a:pPr marL="136525" indent="0">
              <a:buNone/>
            </a:pPr>
            <a:r>
              <a:rPr lang="en-US" sz="2200" dirty="0" smtClean="0"/>
              <a:t>I love to read the Bible.</a:t>
            </a:r>
          </a:p>
          <a:p>
            <a:pPr marL="136525" indent="0">
              <a:buNone/>
            </a:pPr>
            <a:endParaRPr lang="en-US" sz="2200" dirty="0" smtClean="0"/>
          </a:p>
          <a:p>
            <a:pPr marL="136525" indent="0">
              <a:buNone/>
            </a:pPr>
            <a:r>
              <a:rPr lang="en-US" sz="2200" dirty="0" smtClean="0"/>
              <a:t>The Bible can make all men wise</a:t>
            </a:r>
          </a:p>
          <a:p>
            <a:pPr marL="136525" indent="0">
              <a:buNone/>
            </a:pPr>
            <a:r>
              <a:rPr lang="en-US" sz="2200" dirty="0" smtClean="0"/>
              <a:t>Wise unto salvation.</a:t>
            </a:r>
          </a:p>
          <a:p>
            <a:pPr marL="136525" indent="0">
              <a:buNone/>
            </a:pPr>
            <a:r>
              <a:rPr lang="en-US" sz="2200" dirty="0" smtClean="0"/>
              <a:t>*  *  *  *  *       *  *  *  *  *       *  *  *  *  * </a:t>
            </a:r>
          </a:p>
          <a:p>
            <a:pPr marL="136525" indent="0">
              <a:buNone/>
            </a:pPr>
            <a:r>
              <a:rPr lang="en-US" sz="2200" dirty="0" smtClean="0"/>
              <a:t>Wise unto salvation.</a:t>
            </a:r>
          </a:p>
          <a:p>
            <a:pPr marL="136525" indent="0">
              <a:buNone/>
            </a:pPr>
            <a:endParaRPr lang="en-US" sz="1800" dirty="0" smtClean="0"/>
          </a:p>
        </p:txBody>
      </p:sp>
      <p:pic>
        <p:nvPicPr>
          <p:cNvPr id="4" name="Picture 3" descr="heart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392" y="173175"/>
            <a:ext cx="1823196" cy="6500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4087"/>
            <a:ext cx="8271164" cy="5028044"/>
          </a:xfrm>
        </p:spPr>
        <p:txBody>
          <a:bodyPr>
            <a:normAutofit/>
          </a:bodyPr>
          <a:lstStyle/>
          <a:p>
            <a:pPr marL="136525" indent="0">
              <a:buNone/>
            </a:pPr>
            <a:r>
              <a:rPr lang="en-US" sz="2200" dirty="0" smtClean="0"/>
              <a:t>There is a book I love to read</a:t>
            </a:r>
          </a:p>
          <a:p>
            <a:pPr marL="136525" indent="0">
              <a:buNone/>
            </a:pPr>
            <a:r>
              <a:rPr lang="en-US" sz="2200" dirty="0" smtClean="0"/>
              <a:t>I love to read the Bible.</a:t>
            </a:r>
          </a:p>
          <a:p>
            <a:pPr marL="136525" indent="0">
              <a:buNone/>
            </a:pPr>
            <a:r>
              <a:rPr lang="en-US" sz="2200" dirty="0" smtClean="0"/>
              <a:t>B  I  B  L  E       B  I  B  L  E       B  I  B  L  E </a:t>
            </a:r>
          </a:p>
          <a:p>
            <a:pPr marL="136525" indent="0">
              <a:buNone/>
            </a:pPr>
            <a:r>
              <a:rPr lang="en-US" sz="2200" dirty="0" smtClean="0"/>
              <a:t>I love to read the Bible.</a:t>
            </a:r>
          </a:p>
        </p:txBody>
      </p:sp>
      <p:pic>
        <p:nvPicPr>
          <p:cNvPr id="4" name="Picture 3" descr="heart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392" y="173175"/>
            <a:ext cx="1823196" cy="6500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423363" y="-218071"/>
            <a:ext cx="9891300" cy="7247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rId2" action="ppaction://hlinksldjump" highlightClick="1"/>
          </p:cNvPr>
          <p:cNvSpPr/>
          <p:nvPr/>
        </p:nvSpPr>
        <p:spPr>
          <a:xfrm>
            <a:off x="5934379" y="4916760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rId3" action="ppaction://hlinksldjump" highlightClick="1"/>
          </p:cNvPr>
          <p:cNvSpPr/>
          <p:nvPr/>
        </p:nvSpPr>
        <p:spPr>
          <a:xfrm>
            <a:off x="5947980" y="3385827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rId4" action="ppaction://hlinksldjump" highlightClick="1"/>
          </p:cNvPr>
          <p:cNvSpPr/>
          <p:nvPr/>
        </p:nvSpPr>
        <p:spPr>
          <a:xfrm>
            <a:off x="5947986" y="1856902"/>
            <a:ext cx="2270766" cy="13287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rId5" action="ppaction://hlinksldjump" highlightClick="1"/>
          </p:cNvPr>
          <p:cNvSpPr/>
          <p:nvPr/>
        </p:nvSpPr>
        <p:spPr>
          <a:xfrm>
            <a:off x="3394980" y="4910054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691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6" action="ppaction://hlinksldjump" highlightClick="1"/>
          </p:cNvPr>
          <p:cNvSpPr/>
          <p:nvPr/>
        </p:nvSpPr>
        <p:spPr>
          <a:xfrm>
            <a:off x="830691" y="1828475"/>
            <a:ext cx="2309253" cy="133407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34" y="297131"/>
            <a:ext cx="2270766" cy="132125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0691" y="1818255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Action Button: Custom 15">
            <a:hlinkClick r:id="rId7" action="ppaction://hlinksldjump" highlightClick="1"/>
          </p:cNvPr>
          <p:cNvSpPr/>
          <p:nvPr/>
        </p:nvSpPr>
        <p:spPr>
          <a:xfrm>
            <a:off x="827480" y="3349351"/>
            <a:ext cx="2309253" cy="131570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9178" y="337500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Action Button: Custom 16">
            <a:hlinkClick r:id="rId8" action="ppaction://hlinksldjump" highlightClick="1"/>
          </p:cNvPr>
          <p:cNvSpPr/>
          <p:nvPr/>
        </p:nvSpPr>
        <p:spPr>
          <a:xfrm>
            <a:off x="840313" y="4872793"/>
            <a:ext cx="2290009" cy="131684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480" y="4872793"/>
            <a:ext cx="2290009" cy="13168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9338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4980" y="297131"/>
            <a:ext cx="2309253" cy="1321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ction Button: Custom 19">
            <a:hlinkClick r:id="rId9" action="ppaction://hlinksldjump" highlightClick="1"/>
          </p:cNvPr>
          <p:cNvSpPr/>
          <p:nvPr/>
        </p:nvSpPr>
        <p:spPr>
          <a:xfrm>
            <a:off x="3394980" y="1831083"/>
            <a:ext cx="2309252" cy="135451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91719" y="1863770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100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Action Button: Custom 23">
            <a:hlinkClick r:id="rId10" action="ppaction://hlinksldjump" highlightClick="1"/>
          </p:cNvPr>
          <p:cNvSpPr/>
          <p:nvPr/>
        </p:nvSpPr>
        <p:spPr>
          <a:xfrm>
            <a:off x="3394980" y="3385475"/>
            <a:ext cx="2270766" cy="129005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94980" y="3385475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34379" y="1872501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430206" y="4899586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947208" y="335493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934379" y="4906292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7986" y="306608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986" y="306607"/>
            <a:ext cx="2309253" cy="1324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Numbers 100</a:t>
            </a:r>
            <a:endParaRPr lang="en-US" b="1" dirty="0">
              <a:solidFill>
                <a:schemeClr val="accent5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6508377" cy="1467678"/>
          </a:xfrm>
        </p:spPr>
        <p:txBody>
          <a:bodyPr/>
          <a:lstStyle/>
          <a:p>
            <a:pPr lvl="0"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cs typeface="Calibri" pitchFamily="34" charset="0"/>
              </a:rPr>
              <a:t>How many books are in the Old Testament?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02308" y="3956119"/>
            <a:ext cx="6508377" cy="146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39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423363" y="-218071"/>
            <a:ext cx="9891300" cy="7247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rId2" action="ppaction://hlinksldjump" highlightClick="1"/>
          </p:cNvPr>
          <p:cNvSpPr/>
          <p:nvPr/>
        </p:nvSpPr>
        <p:spPr>
          <a:xfrm>
            <a:off x="5934379" y="4916760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rId3" action="ppaction://hlinksldjump" highlightClick="1"/>
          </p:cNvPr>
          <p:cNvSpPr/>
          <p:nvPr/>
        </p:nvSpPr>
        <p:spPr>
          <a:xfrm>
            <a:off x="5947980" y="3385827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rId4" action="ppaction://hlinksldjump" highlightClick="1"/>
          </p:cNvPr>
          <p:cNvSpPr/>
          <p:nvPr/>
        </p:nvSpPr>
        <p:spPr>
          <a:xfrm>
            <a:off x="5947986" y="1856902"/>
            <a:ext cx="2270766" cy="13287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rId5" action="ppaction://hlinksldjump" highlightClick="1"/>
          </p:cNvPr>
          <p:cNvSpPr/>
          <p:nvPr/>
        </p:nvSpPr>
        <p:spPr>
          <a:xfrm>
            <a:off x="3394980" y="4910054"/>
            <a:ext cx="2270766" cy="127958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691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6" action="ppaction://hlinksldjump" highlightClick="1"/>
          </p:cNvPr>
          <p:cNvSpPr/>
          <p:nvPr/>
        </p:nvSpPr>
        <p:spPr>
          <a:xfrm>
            <a:off x="830691" y="1828475"/>
            <a:ext cx="2309253" cy="133407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34" y="297131"/>
            <a:ext cx="2270766" cy="132125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0691" y="1818255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Action Button: Custom 15">
            <a:hlinkClick r:id="rId7" action="ppaction://hlinksldjump" highlightClick="1"/>
          </p:cNvPr>
          <p:cNvSpPr/>
          <p:nvPr/>
        </p:nvSpPr>
        <p:spPr>
          <a:xfrm>
            <a:off x="827480" y="3349351"/>
            <a:ext cx="2309253" cy="131570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9178" y="337500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Action Button: Custom 16">
            <a:hlinkClick r:id="rId8" action="ppaction://hlinksldjump" highlightClick="1"/>
          </p:cNvPr>
          <p:cNvSpPr/>
          <p:nvPr/>
        </p:nvSpPr>
        <p:spPr>
          <a:xfrm>
            <a:off x="840313" y="4872793"/>
            <a:ext cx="2290009" cy="131684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480" y="4872793"/>
            <a:ext cx="2290009" cy="13168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9338" y="297131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4980" y="297131"/>
            <a:ext cx="2309253" cy="1321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ction Button: Custom 19">
            <a:hlinkClick r:id="rId9" action="ppaction://hlinksldjump" highlightClick="1"/>
          </p:cNvPr>
          <p:cNvSpPr/>
          <p:nvPr/>
        </p:nvSpPr>
        <p:spPr>
          <a:xfrm>
            <a:off x="3394980" y="1831083"/>
            <a:ext cx="2309252" cy="135451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91719" y="1863770"/>
            <a:ext cx="2309253" cy="1321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100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Action Button: Custom 23">
            <a:hlinkClick r:id="rId10" action="ppaction://hlinksldjump" highlightClick="1"/>
          </p:cNvPr>
          <p:cNvSpPr/>
          <p:nvPr/>
        </p:nvSpPr>
        <p:spPr>
          <a:xfrm>
            <a:off x="3394980" y="3385475"/>
            <a:ext cx="2270766" cy="129005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94980" y="3385475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34379" y="1872501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430206" y="4899586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947208" y="3354937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934379" y="4906292"/>
            <a:ext cx="2270766" cy="12900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7986" y="306608"/>
            <a:ext cx="2309253" cy="1334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986" y="306607"/>
            <a:ext cx="2309253" cy="1324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3821</TotalTime>
  <Words>801</Words>
  <Application>Microsoft Macintosh PowerPoint</Application>
  <PresentationFormat>On-screen Show (4:3)</PresentationFormat>
  <Paragraphs>251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Plaza</vt:lpstr>
      <vt:lpstr> THE BIBLE</vt:lpstr>
      <vt:lpstr>The B-I-B-L-E</vt:lpstr>
      <vt:lpstr>The Bible</vt:lpstr>
      <vt:lpstr>Slide 4</vt:lpstr>
      <vt:lpstr>Slide 5</vt:lpstr>
      <vt:lpstr>Slide 6</vt:lpstr>
      <vt:lpstr>Numbers</vt:lpstr>
      <vt:lpstr>Numbers 100</vt:lpstr>
      <vt:lpstr>Numbers</vt:lpstr>
      <vt:lpstr>Numbers 200</vt:lpstr>
      <vt:lpstr>Numbers</vt:lpstr>
      <vt:lpstr>Numbers 300</vt:lpstr>
      <vt:lpstr>Numbers</vt:lpstr>
      <vt:lpstr>Writers 100</vt:lpstr>
      <vt:lpstr>Numbers</vt:lpstr>
      <vt:lpstr>Writers 200</vt:lpstr>
      <vt:lpstr>Numbers</vt:lpstr>
      <vt:lpstr>Writers 300</vt:lpstr>
      <vt:lpstr>Numbers</vt:lpstr>
      <vt:lpstr>Etc. 100</vt:lpstr>
      <vt:lpstr>Numbers</vt:lpstr>
      <vt:lpstr>Etc. 200</vt:lpstr>
      <vt:lpstr>Numbers</vt:lpstr>
      <vt:lpstr>Etc. 300</vt:lpstr>
      <vt:lpstr>Numbers</vt:lpstr>
      <vt:lpstr>The Long and Short of It</vt:lpstr>
      <vt:lpstr>Books of the Old Testament</vt:lpstr>
      <vt:lpstr>The Old Testament Song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 </dc:title>
  <dc:creator>Phoebe  Wang</dc:creator>
  <cp:lastModifiedBy>Phoebe  Wang</cp:lastModifiedBy>
  <cp:revision>66</cp:revision>
  <dcterms:created xsi:type="dcterms:W3CDTF">2010-08-08T13:59:16Z</dcterms:created>
  <dcterms:modified xsi:type="dcterms:W3CDTF">2010-08-08T14:00:26Z</dcterms:modified>
</cp:coreProperties>
</file>